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21"/>
  </p:notesMasterIdLst>
  <p:sldIdLst>
    <p:sldId id="257" r:id="rId4"/>
    <p:sldId id="308" r:id="rId5"/>
    <p:sldId id="267" r:id="rId6"/>
    <p:sldId id="268" r:id="rId7"/>
    <p:sldId id="353" r:id="rId8"/>
    <p:sldId id="269" r:id="rId9"/>
    <p:sldId id="309" r:id="rId10"/>
    <p:sldId id="354" r:id="rId11"/>
    <p:sldId id="366" r:id="rId12"/>
    <p:sldId id="355" r:id="rId13"/>
    <p:sldId id="356" r:id="rId14"/>
    <p:sldId id="311" r:id="rId15"/>
    <p:sldId id="358" r:id="rId16"/>
    <p:sldId id="360" r:id="rId17"/>
    <p:sldId id="365" r:id="rId18"/>
    <p:sldId id="359" r:id="rId19"/>
    <p:sldId id="345" r:id="rId20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车莹" initials="车莹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99" y="414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397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396.xml"/><Relationship Id="rId5" Type="http://schemas.openxmlformats.org/officeDocument/2006/relationships/tags" Target="../tags/tag395.xml"/><Relationship Id="rId4" Type="http://schemas.openxmlformats.org/officeDocument/2006/relationships/tags" Target="../tags/tag394.xml"/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tags" Target="../tags/tag39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6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6" Type="http://schemas.openxmlformats.org/officeDocument/2006/relationships/tags" Target="../tags/tag126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3" Type="http://schemas.openxmlformats.org/officeDocument/2006/relationships/tags" Target="../tags/tag134.xml"/><Relationship Id="rId12" Type="http://schemas.openxmlformats.org/officeDocument/2006/relationships/tags" Target="../tags/tag133.xml"/><Relationship Id="rId11" Type="http://schemas.openxmlformats.org/officeDocument/2006/relationships/tags" Target="../tags/tag132.xml"/><Relationship Id="rId10" Type="http://schemas.openxmlformats.org/officeDocument/2006/relationships/tags" Target="../tags/tag131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4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4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48.xml"/><Relationship Id="rId12" Type="http://schemas.openxmlformats.org/officeDocument/2006/relationships/tags" Target="../tags/tag154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5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8" Type="http://schemas.openxmlformats.org/officeDocument/2006/relationships/tags" Target="../tags/tag16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6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60.xml"/><Relationship Id="rId13" Type="http://schemas.openxmlformats.org/officeDocument/2006/relationships/tags" Target="../tags/tag167.xml"/><Relationship Id="rId12" Type="http://schemas.openxmlformats.org/officeDocument/2006/relationships/tags" Target="../tags/tag166.xml"/><Relationship Id="rId11" Type="http://schemas.openxmlformats.org/officeDocument/2006/relationships/tags" Target="../tags/tag165.xml"/><Relationship Id="rId10" Type="http://schemas.openxmlformats.org/officeDocument/2006/relationships/tags" Target="../tags/tag16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6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68.xml"/><Relationship Id="rId15" Type="http://schemas.openxmlformats.org/officeDocument/2006/relationships/tags" Target="../tags/tag177.xml"/><Relationship Id="rId14" Type="http://schemas.openxmlformats.org/officeDocument/2006/relationships/tags" Target="../tags/tag176.xml"/><Relationship Id="rId13" Type="http://schemas.openxmlformats.org/officeDocument/2006/relationships/tags" Target="../tags/tag175.xml"/><Relationship Id="rId12" Type="http://schemas.openxmlformats.org/officeDocument/2006/relationships/tags" Target="../tags/tag174.xml"/><Relationship Id="rId11" Type="http://schemas.openxmlformats.org/officeDocument/2006/relationships/tags" Target="../tags/tag173.xml"/><Relationship Id="rId10" Type="http://schemas.openxmlformats.org/officeDocument/2006/relationships/tags" Target="../tags/tag17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image" Target="file:////1V994W2/Documents/Tencent%20Files/574576071/FileRecv/&#25340;&#35013;&#32032;&#26448;/&#25913;left//43/subject_holdright_78,145,80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78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8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88.xml"/><Relationship Id="rId13" Type="http://schemas.openxmlformats.org/officeDocument/2006/relationships/tags" Target="../tags/tag195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9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96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06.xml"/><Relationship Id="rId8" Type="http://schemas.openxmlformats.org/officeDocument/2006/relationships/tags" Target="../tags/tag20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0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03.xml"/><Relationship Id="rId11" Type="http://schemas.openxmlformats.org/officeDocument/2006/relationships/tags" Target="../tags/tag208.xml"/><Relationship Id="rId10" Type="http://schemas.openxmlformats.org/officeDocument/2006/relationships/tags" Target="../tags/tag207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14.xml"/><Relationship Id="rId8" Type="http://schemas.openxmlformats.org/officeDocument/2006/relationships/tags" Target="../tags/tag213.xml"/><Relationship Id="rId7" Type="http://schemas.openxmlformats.org/officeDocument/2006/relationships/tags" Target="../tags/tag212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20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8.xml"/><Relationship Id="rId8" Type="http://schemas.openxmlformats.org/officeDocument/2006/relationships/tags" Target="../tags/tag21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1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15.xml"/><Relationship Id="rId11" Type="http://schemas.openxmlformats.org/officeDocument/2006/relationships/tags" Target="../tags/tag220.xml"/><Relationship Id="rId10" Type="http://schemas.openxmlformats.org/officeDocument/2006/relationships/tags" Target="../tags/tag219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3" Type="http://schemas.openxmlformats.org/officeDocument/2006/relationships/tags" Target="../tags/tag228.xml"/><Relationship Id="rId12" Type="http://schemas.openxmlformats.org/officeDocument/2006/relationships/tags" Target="../tags/tag227.xml"/><Relationship Id="rId11" Type="http://schemas.openxmlformats.org/officeDocument/2006/relationships/tags" Target="../tags/tag226.xml"/><Relationship Id="rId10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34.xml"/><Relationship Id="rId8" Type="http://schemas.openxmlformats.org/officeDocument/2006/relationships/tags" Target="../tags/tag233.xml"/><Relationship Id="rId7" Type="http://schemas.openxmlformats.org/officeDocument/2006/relationships/tags" Target="../tags/tag232.xml"/><Relationship Id="rId6" Type="http://schemas.openxmlformats.org/officeDocument/2006/relationships/tags" Target="../tags/tag23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1" Type="http://schemas.openxmlformats.org/officeDocument/2006/relationships/tags" Target="../tags/tag236.xml"/><Relationship Id="rId10" Type="http://schemas.openxmlformats.org/officeDocument/2006/relationships/tags" Target="../tags/tag235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4" Type="http://schemas.openxmlformats.org/officeDocument/2006/relationships/tags" Target="../tags/tag245.xml"/><Relationship Id="rId13" Type="http://schemas.openxmlformats.org/officeDocument/2006/relationships/tags" Target="../tags/tag244.xml"/><Relationship Id="rId12" Type="http://schemas.openxmlformats.org/officeDocument/2006/relationships/tags" Target="../tags/tag243.xml"/><Relationship Id="rId11" Type="http://schemas.openxmlformats.org/officeDocument/2006/relationships/tags" Target="../tags/tag242.xml"/><Relationship Id="rId10" Type="http://schemas.openxmlformats.org/officeDocument/2006/relationships/tags" Target="../tags/tag241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4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4" Type="http://schemas.openxmlformats.org/officeDocument/2006/relationships/tags" Target="../tags/tag254.xml"/><Relationship Id="rId13" Type="http://schemas.openxmlformats.org/officeDocument/2006/relationships/tags" Target="../tags/tag253.xml"/><Relationship Id="rId12" Type="http://schemas.openxmlformats.org/officeDocument/2006/relationships/tags" Target="../tags/tag252.xml"/><Relationship Id="rId11" Type="http://schemas.openxmlformats.org/officeDocument/2006/relationships/tags" Target="../tags/tag251.xml"/><Relationship Id="rId10" Type="http://schemas.openxmlformats.org/officeDocument/2006/relationships/tags" Target="../tags/tag250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5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5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6" Type="http://schemas.openxmlformats.org/officeDocument/2006/relationships/tags" Target="../tags/tag265.xml"/><Relationship Id="rId15" Type="http://schemas.openxmlformats.org/officeDocument/2006/relationships/tags" Target="../tags/tag264.xml"/><Relationship Id="rId14" Type="http://schemas.openxmlformats.org/officeDocument/2006/relationships/tags" Target="../tags/tag263.xml"/><Relationship Id="rId13" Type="http://schemas.openxmlformats.org/officeDocument/2006/relationships/tags" Target="../tags/tag262.xml"/><Relationship Id="rId12" Type="http://schemas.openxmlformats.org/officeDocument/2006/relationships/tags" Target="../tags/tag261.xml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6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6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3" Type="http://schemas.openxmlformats.org/officeDocument/2006/relationships/tags" Target="../tags/tag273.xml"/><Relationship Id="rId12" Type="http://schemas.openxmlformats.org/officeDocument/2006/relationships/tags" Target="../tags/tag272.xml"/><Relationship Id="rId11" Type="http://schemas.openxmlformats.org/officeDocument/2006/relationships/tags" Target="../tags/tag271.xml"/><Relationship Id="rId10" Type="http://schemas.openxmlformats.org/officeDocument/2006/relationships/tags" Target="../tags/tag270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image" Target="../media/image8.png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2" Type="http://schemas.openxmlformats.org/officeDocument/2006/relationships/tags" Target="../tags/tag283.xml"/><Relationship Id="rId11" Type="http://schemas.openxmlformats.org/officeDocument/2006/relationships/tags" Target="../tags/tag282.xml"/><Relationship Id="rId10" Type="http://schemas.openxmlformats.org/officeDocument/2006/relationships/tags" Target="../tags/tag281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image" Target="file:////1V994W2/Documents/Tencent%20Files/574576071/FileRecv/&#25340;&#35013;&#32032;&#26448;/&#25913;left//43/subject_holdright_78,145,80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39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9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7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938530" y="3177540"/>
            <a:ext cx="4826000" cy="1624330"/>
          </a:xfrm>
        </p:spPr>
        <p:txBody>
          <a:bodyPr vert="horz" wrap="square" lIns="90170" tIns="46990" rIns="90170" bIns="4699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938848" y="2056449"/>
            <a:ext cx="4825365" cy="970915"/>
          </a:xfrm>
        </p:spPr>
        <p:txBody>
          <a:bodyPr vert="horz" wrap="square" lIns="90170" tIns="46990" rIns="90170" bIns="4699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4" name="矩形 3"/>
          <p:cNvSpPr/>
          <p:nvPr userDrawn="1">
            <p:custDataLst>
              <p:tags r:id="rId8"/>
            </p:custDataLst>
          </p:nvPr>
        </p:nvSpPr>
        <p:spPr>
          <a:xfrm>
            <a:off x="-635" y="0"/>
            <a:ext cx="6156325" cy="6876415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  <a:effectLst>
            <a:glow>
              <a:schemeClr val="accent1">
                <a:alpha val="100000"/>
              </a:scheme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 userDrawn="1">
            <p:custDataLst>
              <p:tags r:id="rId9"/>
            </p:custDataLst>
          </p:nvPr>
        </p:nvSpPr>
        <p:spPr>
          <a:xfrm rot="5400000">
            <a:off x="6076950" y="80010"/>
            <a:ext cx="3176905" cy="3018155"/>
          </a:xfrm>
          <a:prstGeom prst="rtTriangle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 userDrawn="1">
            <p:custDataLst>
              <p:tags r:id="rId10"/>
            </p:custDataLst>
          </p:nvPr>
        </p:nvSpPr>
        <p:spPr>
          <a:xfrm>
            <a:off x="6155690" y="2985770"/>
            <a:ext cx="4018915" cy="3872230"/>
          </a:xfrm>
          <a:prstGeom prst="rtTriangle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995680" y="2480310"/>
            <a:ext cx="4359275" cy="533400"/>
          </a:xfrm>
        </p:spPr>
        <p:txBody>
          <a:bodyPr vert="horz" wrap="square" lIns="90170" tIns="46990" rIns="90170" bIns="46990" anchor="b" anchorCtr="0">
            <a:normAutofit/>
          </a:bodyPr>
          <a:lstStyle>
            <a:lvl1pPr marL="457200" marR="0" indent="-457200" algn="l" rtl="0" eaLnBrk="1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None/>
              <a:defRPr sz="24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995045" y="3129280"/>
            <a:ext cx="4359910" cy="1172210"/>
          </a:xfrm>
        </p:spPr>
        <p:txBody>
          <a:bodyPr vert="horz" wrap="square" lIns="90170" tIns="46990" rIns="90170" bIns="4699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1471910" y="0"/>
            <a:ext cx="720090" cy="46582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1471910" y="6392179"/>
            <a:ext cx="720090" cy="465821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0" y="632912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0571797" y="5809903"/>
            <a:ext cx="1620202" cy="104809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0" y="5668021"/>
            <a:ext cx="1620202" cy="118997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938530" y="3177540"/>
            <a:ext cx="4826000" cy="1624330"/>
          </a:xfrm>
        </p:spPr>
        <p:txBody>
          <a:bodyPr vert="horz" wrap="square" lIns="90170" tIns="46990" rIns="90170" bIns="4699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938848" y="2056449"/>
            <a:ext cx="4825365" cy="970915"/>
          </a:xfrm>
        </p:spPr>
        <p:txBody>
          <a:bodyPr vert="horz" wrap="square" lIns="90170" tIns="46990" rIns="90170" bIns="4699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4582479" y="2610168"/>
            <a:ext cx="4932045" cy="1637665"/>
          </a:xfrm>
        </p:spPr>
        <p:txBody>
          <a:bodyPr vert="horz" wrap="square" lIns="90170" tIns="46990" rIns="90170" bIns="4699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8000"/>
              <a:buFont typeface="Arial" panose="020B0604020202020204" pitchFamily="34" charset="0"/>
              <a:buNone/>
              <a:defRPr sz="8000" b="0" spc="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0" y="632912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995680" y="2480310"/>
            <a:ext cx="4359275" cy="533400"/>
          </a:xfrm>
        </p:spPr>
        <p:txBody>
          <a:bodyPr vert="horz" wrap="square" lIns="90170" tIns="46990" rIns="90170" bIns="46990" anchor="b" anchorCtr="0">
            <a:normAutofit/>
          </a:bodyPr>
          <a:lstStyle>
            <a:lvl1pPr marL="457200" marR="0" indent="-457200" algn="l" rtl="0" eaLnBrk="1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None/>
              <a:defRPr sz="24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995045" y="3129280"/>
            <a:ext cx="4359910" cy="1172210"/>
          </a:xfrm>
        </p:spPr>
        <p:txBody>
          <a:bodyPr vert="horz" wrap="square" lIns="90170" tIns="46990" rIns="90170" bIns="4699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4582479" y="2610168"/>
            <a:ext cx="4932045" cy="1637665"/>
          </a:xfrm>
        </p:spPr>
        <p:txBody>
          <a:bodyPr vert="horz" wrap="square" lIns="90170" tIns="46990" rIns="90170" bIns="4699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8000"/>
              <a:buFont typeface="Arial" panose="020B0604020202020204" pitchFamily="34" charset="0"/>
              <a:buNone/>
              <a:defRPr sz="8000" b="0" spc="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1471910" y="0"/>
            <a:ext cx="720090" cy="46582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1471910" y="6392179"/>
            <a:ext cx="720090" cy="465821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0" y="632912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0571797" y="5809903"/>
            <a:ext cx="1620202" cy="104809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0" y="5668021"/>
            <a:ext cx="1620202" cy="118997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-847" y="847"/>
            <a:ext cx="12192847" cy="6881707"/>
            <a:chOff x="-1" y="1"/>
            <a:chExt cx="14401" cy="8128"/>
          </a:xfrm>
        </p:grpSpPr>
        <p:sp>
          <p:nvSpPr>
            <p:cNvPr id="4" name="矩形 3"/>
            <p:cNvSpPr/>
            <p:nvPr userDrawn="1">
              <p:custDataLst>
                <p:tags r:id="rId3"/>
              </p:custDataLst>
            </p:nvPr>
          </p:nvSpPr>
          <p:spPr>
            <a:xfrm>
              <a:off x="-1" y="1"/>
              <a:ext cx="14401" cy="8128"/>
            </a:xfrm>
            <a:prstGeom prst="rect">
              <a:avLst/>
            </a:prstGeom>
            <a:solidFill>
              <a:srgbClr val="DEF4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6" name="组合 5"/>
            <p:cNvGrpSpPr/>
            <p:nvPr userDrawn="1">
              <p:custDataLst>
                <p:tags r:id="rId4"/>
              </p:custDataLst>
            </p:nvPr>
          </p:nvGrpSpPr>
          <p:grpSpPr>
            <a:xfrm>
              <a:off x="11937" y="150"/>
              <a:ext cx="2290" cy="336"/>
              <a:chOff x="16838" y="31"/>
              <a:chExt cx="2290" cy="336"/>
            </a:xfrm>
          </p:grpSpPr>
          <p:pic>
            <p:nvPicPr>
              <p:cNvPr id="11" name="图片 10"/>
              <p:cNvPicPr>
                <a:picLocks noChangeAspect="1"/>
              </p:cNvPicPr>
              <p:nvPr userDrawn="1">
                <p:custDataLst>
                  <p:tags r:id="rId5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98" y="71"/>
                <a:ext cx="930" cy="296"/>
              </a:xfrm>
              <a:prstGeom prst="rect">
                <a:avLst/>
              </a:prstGeom>
            </p:spPr>
          </p:pic>
          <p:grpSp>
            <p:nvGrpSpPr>
              <p:cNvPr id="7" name="组合 6"/>
              <p:cNvGrpSpPr/>
              <p:nvPr userDrawn="1">
                <p:custDataLst>
                  <p:tags r:id="rId7"/>
                </p:custDataLst>
              </p:nvPr>
            </p:nvGrpSpPr>
            <p:grpSpPr>
              <a:xfrm>
                <a:off x="16838" y="31"/>
                <a:ext cx="1101" cy="330"/>
                <a:chOff x="11194442" y="138245"/>
                <a:chExt cx="727657" cy="228093"/>
              </a:xfrm>
            </p:grpSpPr>
            <p:grpSp>
              <p:nvGrpSpPr>
                <p:cNvPr id="2" name="组合 1"/>
                <p:cNvGrpSpPr/>
                <p:nvPr userDrawn="1">
                  <p:custDataLst>
                    <p:tags r:id="rId8"/>
                  </p:custDataLst>
                </p:nvPr>
              </p:nvGrpSpPr>
              <p:grpSpPr>
                <a:xfrm>
                  <a:off x="11194442" y="138245"/>
                  <a:ext cx="115312" cy="220650"/>
                  <a:chOff x="1720218" y="2436790"/>
                  <a:chExt cx="1328564" cy="2542220"/>
                </a:xfrm>
              </p:grpSpPr>
              <p:sp>
                <p:nvSpPr>
                  <p:cNvPr id="3" name="任意多边形 2"/>
                  <p:cNvSpPr/>
                  <p:nvPr>
                    <p:custDataLst>
                      <p:tags r:id="rId9"/>
                    </p:custDataLst>
                  </p:nvPr>
                </p:nvSpPr>
                <p:spPr>
                  <a:xfrm flipH="1">
                    <a:off x="1720218" y="3135503"/>
                    <a:ext cx="1328564" cy="1843507"/>
                  </a:xfrm>
                  <a:custGeom>
                    <a:avLst/>
                    <a:gdLst>
                      <a:gd name="connsiteX0" fmla="*/ 1540683 w 2201932"/>
                      <a:gd name="connsiteY0" fmla="*/ 0 h 3055372"/>
                      <a:gd name="connsiteX1" fmla="*/ 1462917 w 2201932"/>
                      <a:gd name="connsiteY1" fmla="*/ 0 h 3055372"/>
                      <a:gd name="connsiteX2" fmla="*/ 739017 w 2201932"/>
                      <a:gd name="connsiteY2" fmla="*/ 0 h 3055372"/>
                      <a:gd name="connsiteX3" fmla="*/ 661251 w 2201932"/>
                      <a:gd name="connsiteY3" fmla="*/ 0 h 3055372"/>
                      <a:gd name="connsiteX4" fmla="*/ 673672 w 2201932"/>
                      <a:gd name="connsiteY4" fmla="*/ 18403 h 3055372"/>
                      <a:gd name="connsiteX5" fmla="*/ 608505 w 2201932"/>
                      <a:gd name="connsiteY5" fmla="*/ 735857 h 3055372"/>
                      <a:gd name="connsiteX6" fmla="*/ 394099 w 2201932"/>
                      <a:gd name="connsiteY6" fmla="*/ 1099057 h 3055372"/>
                      <a:gd name="connsiteX7" fmla="*/ 323727 w 2201932"/>
                      <a:gd name="connsiteY7" fmla="*/ 1173138 h 3055372"/>
                      <a:gd name="connsiteX8" fmla="*/ 323727 w 2201932"/>
                      <a:gd name="connsiteY8" fmla="*/ 1174865 h 3055372"/>
                      <a:gd name="connsiteX9" fmla="*/ 322465 w 2201932"/>
                      <a:gd name="connsiteY9" fmla="*/ 1175906 h 3055372"/>
                      <a:gd name="connsiteX10" fmla="*/ 0 w 2201932"/>
                      <a:gd name="connsiteY10" fmla="*/ 1954406 h 3055372"/>
                      <a:gd name="connsiteX11" fmla="*/ 1100966 w 2201932"/>
                      <a:gd name="connsiteY11" fmla="*/ 3055372 h 3055372"/>
                      <a:gd name="connsiteX12" fmla="*/ 2201932 w 2201932"/>
                      <a:gd name="connsiteY12" fmla="*/ 1954406 h 3055372"/>
                      <a:gd name="connsiteX13" fmla="*/ 1879467 w 2201932"/>
                      <a:gd name="connsiteY13" fmla="*/ 1175906 h 3055372"/>
                      <a:gd name="connsiteX14" fmla="*/ 1878207 w 2201932"/>
                      <a:gd name="connsiteY14" fmla="*/ 1174866 h 3055372"/>
                      <a:gd name="connsiteX15" fmla="*/ 1878207 w 2201932"/>
                      <a:gd name="connsiteY15" fmla="*/ 1173138 h 3055372"/>
                      <a:gd name="connsiteX16" fmla="*/ 1807835 w 2201932"/>
                      <a:gd name="connsiteY16" fmla="*/ 1099057 h 3055372"/>
                      <a:gd name="connsiteX17" fmla="*/ 1593429 w 2201932"/>
                      <a:gd name="connsiteY17" fmla="*/ 735857 h 3055372"/>
                      <a:gd name="connsiteX18" fmla="*/ 1528262 w 2201932"/>
                      <a:gd name="connsiteY18" fmla="*/ 18403 h 3055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201932" h="3055372">
                        <a:moveTo>
                          <a:pt x="1540683" y="0"/>
                        </a:moveTo>
                        <a:lnTo>
                          <a:pt x="1462917" y="0"/>
                        </a:lnTo>
                        <a:lnTo>
                          <a:pt x="739017" y="0"/>
                        </a:lnTo>
                        <a:lnTo>
                          <a:pt x="661251" y="0"/>
                        </a:lnTo>
                        <a:lnTo>
                          <a:pt x="673672" y="18403"/>
                        </a:lnTo>
                        <a:cubicBezTo>
                          <a:pt x="746360" y="171028"/>
                          <a:pt x="726480" y="449921"/>
                          <a:pt x="608505" y="735857"/>
                        </a:cubicBezTo>
                        <a:cubicBezTo>
                          <a:pt x="549517" y="878825"/>
                          <a:pt x="474382" y="1003252"/>
                          <a:pt x="394099" y="1099057"/>
                        </a:cubicBezTo>
                        <a:lnTo>
                          <a:pt x="323727" y="1173138"/>
                        </a:lnTo>
                        <a:lnTo>
                          <a:pt x="323727" y="1174865"/>
                        </a:lnTo>
                        <a:lnTo>
                          <a:pt x="322465" y="1175906"/>
                        </a:lnTo>
                        <a:cubicBezTo>
                          <a:pt x="123230" y="1375141"/>
                          <a:pt x="0" y="1650383"/>
                          <a:pt x="0" y="1954406"/>
                        </a:cubicBezTo>
                        <a:cubicBezTo>
                          <a:pt x="0" y="2562453"/>
                          <a:pt x="492919" y="3055372"/>
                          <a:pt x="1100966" y="3055372"/>
                        </a:cubicBezTo>
                        <a:cubicBezTo>
                          <a:pt x="1709013" y="3055372"/>
                          <a:pt x="2201932" y="2562453"/>
                          <a:pt x="2201932" y="1954406"/>
                        </a:cubicBezTo>
                        <a:cubicBezTo>
                          <a:pt x="2201932" y="1650383"/>
                          <a:pt x="2078702" y="1375141"/>
                          <a:pt x="1879467" y="1175906"/>
                        </a:cubicBezTo>
                        <a:lnTo>
                          <a:pt x="1878207" y="1174866"/>
                        </a:lnTo>
                        <a:lnTo>
                          <a:pt x="1878207" y="1173138"/>
                        </a:lnTo>
                        <a:lnTo>
                          <a:pt x="1807835" y="1099057"/>
                        </a:lnTo>
                        <a:cubicBezTo>
                          <a:pt x="1727552" y="1003252"/>
                          <a:pt x="1652417" y="878825"/>
                          <a:pt x="1593429" y="735857"/>
                        </a:cubicBezTo>
                        <a:cubicBezTo>
                          <a:pt x="1475454" y="449921"/>
                          <a:pt x="1455574" y="171028"/>
                          <a:pt x="1528262" y="184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2400"/>
                  </a:p>
                </p:txBody>
              </p:sp>
              <p:sp>
                <p:nvSpPr>
                  <p:cNvPr id="5" name="任意多边形 4"/>
                  <p:cNvSpPr/>
                  <p:nvPr>
                    <p:custDataLst>
                      <p:tags r:id="rId10"/>
                    </p:custDataLst>
                  </p:nvPr>
                </p:nvSpPr>
                <p:spPr>
                  <a:xfrm>
                    <a:off x="1998487" y="2436790"/>
                    <a:ext cx="770124" cy="1303556"/>
                  </a:xfrm>
                  <a:custGeom>
                    <a:avLst/>
                    <a:gdLst>
                      <a:gd name="connsiteX0" fmla="*/ 352571 w 883454"/>
                      <a:gd name="connsiteY0" fmla="*/ 0 h 2106319"/>
                      <a:gd name="connsiteX1" fmla="*/ 530882 w 883454"/>
                      <a:gd name="connsiteY1" fmla="*/ 0 h 2106319"/>
                      <a:gd name="connsiteX2" fmla="*/ 530882 w 883454"/>
                      <a:gd name="connsiteY2" fmla="*/ 685907 h 2106319"/>
                      <a:gd name="connsiteX3" fmla="*/ 605180 w 883454"/>
                      <a:gd name="connsiteY3" fmla="*/ 685907 h 2106319"/>
                      <a:gd name="connsiteX4" fmla="*/ 764580 w 883454"/>
                      <a:gd name="connsiteY4" fmla="*/ 845307 h 2106319"/>
                      <a:gd name="connsiteX5" fmla="*/ 764580 w 883454"/>
                      <a:gd name="connsiteY5" fmla="*/ 861100 h 2106319"/>
                      <a:gd name="connsiteX6" fmla="*/ 771250 w 883454"/>
                      <a:gd name="connsiteY6" fmla="*/ 862448 h 2106319"/>
                      <a:gd name="connsiteX7" fmla="*/ 883454 w 883454"/>
                      <a:gd name="connsiteY7" fmla="*/ 1031724 h 2106319"/>
                      <a:gd name="connsiteX8" fmla="*/ 883454 w 883454"/>
                      <a:gd name="connsiteY8" fmla="*/ 1040503 h 2106319"/>
                      <a:gd name="connsiteX9" fmla="*/ 883454 w 883454"/>
                      <a:gd name="connsiteY9" fmla="*/ 1134392 h 2106319"/>
                      <a:gd name="connsiteX10" fmla="*/ 883454 w 883454"/>
                      <a:gd name="connsiteY10" fmla="*/ 2106319 h 2106319"/>
                      <a:gd name="connsiteX11" fmla="*/ 0 w 883454"/>
                      <a:gd name="connsiteY11" fmla="*/ 2106319 h 2106319"/>
                      <a:gd name="connsiteX12" fmla="*/ 0 w 883454"/>
                      <a:gd name="connsiteY12" fmla="*/ 1134392 h 2106319"/>
                      <a:gd name="connsiteX13" fmla="*/ 0 w 883454"/>
                      <a:gd name="connsiteY13" fmla="*/ 1040503 h 2106319"/>
                      <a:gd name="connsiteX14" fmla="*/ 0 w 883454"/>
                      <a:gd name="connsiteY14" fmla="*/ 1031724 h 2106319"/>
                      <a:gd name="connsiteX15" fmla="*/ 112204 w 883454"/>
                      <a:gd name="connsiteY15" fmla="*/ 862448 h 2106319"/>
                      <a:gd name="connsiteX16" fmla="*/ 118875 w 883454"/>
                      <a:gd name="connsiteY16" fmla="*/ 861100 h 2106319"/>
                      <a:gd name="connsiteX17" fmla="*/ 118875 w 883454"/>
                      <a:gd name="connsiteY17" fmla="*/ 845307 h 2106319"/>
                      <a:gd name="connsiteX18" fmla="*/ 278275 w 883454"/>
                      <a:gd name="connsiteY18" fmla="*/ 685907 h 2106319"/>
                      <a:gd name="connsiteX19" fmla="*/ 352571 w 883454"/>
                      <a:gd name="connsiteY19" fmla="*/ 685907 h 2106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83454" h="2106319">
                        <a:moveTo>
                          <a:pt x="352571" y="0"/>
                        </a:moveTo>
                        <a:lnTo>
                          <a:pt x="530882" y="0"/>
                        </a:lnTo>
                        <a:lnTo>
                          <a:pt x="530882" y="685907"/>
                        </a:lnTo>
                        <a:lnTo>
                          <a:pt x="605180" y="685907"/>
                        </a:lnTo>
                        <a:cubicBezTo>
                          <a:pt x="693214" y="685907"/>
                          <a:pt x="764580" y="757272"/>
                          <a:pt x="764580" y="845307"/>
                        </a:cubicBezTo>
                        <a:lnTo>
                          <a:pt x="764580" y="861100"/>
                        </a:lnTo>
                        <a:lnTo>
                          <a:pt x="771250" y="862448"/>
                        </a:lnTo>
                        <a:cubicBezTo>
                          <a:pt x="837189" y="890337"/>
                          <a:pt x="883454" y="955628"/>
                          <a:pt x="883454" y="1031724"/>
                        </a:cubicBezTo>
                        <a:lnTo>
                          <a:pt x="883454" y="1040503"/>
                        </a:lnTo>
                        <a:lnTo>
                          <a:pt x="883454" y="1134392"/>
                        </a:lnTo>
                        <a:lnTo>
                          <a:pt x="883454" y="2106319"/>
                        </a:lnTo>
                        <a:lnTo>
                          <a:pt x="0" y="2106319"/>
                        </a:lnTo>
                        <a:lnTo>
                          <a:pt x="0" y="1134392"/>
                        </a:lnTo>
                        <a:lnTo>
                          <a:pt x="0" y="1040503"/>
                        </a:lnTo>
                        <a:lnTo>
                          <a:pt x="0" y="1031724"/>
                        </a:lnTo>
                        <a:cubicBezTo>
                          <a:pt x="0" y="955628"/>
                          <a:pt x="46266" y="890337"/>
                          <a:pt x="112204" y="862448"/>
                        </a:cubicBezTo>
                        <a:lnTo>
                          <a:pt x="118875" y="861100"/>
                        </a:lnTo>
                        <a:lnTo>
                          <a:pt x="118875" y="845307"/>
                        </a:lnTo>
                        <a:cubicBezTo>
                          <a:pt x="118875" y="757272"/>
                          <a:pt x="190240" y="685907"/>
                          <a:pt x="278275" y="685907"/>
                        </a:cubicBezTo>
                        <a:lnTo>
                          <a:pt x="352571" y="685907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95000"/>
                      <a:lumOff val="5000"/>
                    </a:schemeClr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2400"/>
                  </a:p>
                </p:txBody>
              </p:sp>
            </p:grpSp>
            <p:sp>
              <p:nvSpPr>
                <p:cNvPr id="17" name="任意多边形 16"/>
                <p:cNvSpPr/>
                <p:nvPr userDrawn="1">
                  <p:custDataLst>
                    <p:tags r:id="rId11"/>
                  </p:custDataLst>
                </p:nvPr>
              </p:nvSpPr>
              <p:spPr>
                <a:xfrm>
                  <a:off x="11364520" y="185856"/>
                  <a:ext cx="557579" cy="180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4915" h="1801295">
                      <a:moveTo>
                        <a:pt x="410468" y="1114127"/>
                      </a:moveTo>
                      <a:cubicBezTo>
                        <a:pt x="406803" y="1117792"/>
                        <a:pt x="380538" y="1134590"/>
                        <a:pt x="331673" y="1164520"/>
                      </a:cubicBezTo>
                      <a:cubicBezTo>
                        <a:pt x="282807" y="1194449"/>
                        <a:pt x="233331" y="1221631"/>
                        <a:pt x="183244" y="1246063"/>
                      </a:cubicBezTo>
                      <a:lnTo>
                        <a:pt x="417798" y="1202085"/>
                      </a:lnTo>
                      <a:lnTo>
                        <a:pt x="417798" y="1158106"/>
                      </a:lnTo>
                      <a:lnTo>
                        <a:pt x="513085" y="1158106"/>
                      </a:lnTo>
                      <a:lnTo>
                        <a:pt x="549734" y="1114127"/>
                      </a:lnTo>
                      <a:close/>
                      <a:moveTo>
                        <a:pt x="3166467" y="1040829"/>
                      </a:moveTo>
                      <a:cubicBezTo>
                        <a:pt x="3164024" y="1049381"/>
                        <a:pt x="3142034" y="1098552"/>
                        <a:pt x="3100499" y="1188341"/>
                      </a:cubicBezTo>
                      <a:cubicBezTo>
                        <a:pt x="3058963" y="1278131"/>
                        <a:pt x="3010098" y="1363340"/>
                        <a:pt x="2953903" y="1443968"/>
                      </a:cubicBezTo>
                      <a:cubicBezTo>
                        <a:pt x="2964898" y="1451297"/>
                        <a:pt x="3005517" y="1448243"/>
                        <a:pt x="3075761" y="1434805"/>
                      </a:cubicBezTo>
                      <a:cubicBezTo>
                        <a:pt x="3146005" y="1421367"/>
                        <a:pt x="3176240" y="1360897"/>
                        <a:pt x="3166467" y="1253393"/>
                      </a:cubicBezTo>
                      <a:close/>
                      <a:moveTo>
                        <a:pt x="776957" y="798947"/>
                      </a:moveTo>
                      <a:cubicBezTo>
                        <a:pt x="776957" y="800168"/>
                        <a:pt x="747638" y="827044"/>
                        <a:pt x="689000" y="879574"/>
                      </a:cubicBezTo>
                      <a:cubicBezTo>
                        <a:pt x="685335" y="884461"/>
                        <a:pt x="678005" y="889347"/>
                        <a:pt x="667010" y="894234"/>
                      </a:cubicBezTo>
                      <a:lnTo>
                        <a:pt x="901311" y="894234"/>
                      </a:lnTo>
                      <a:lnTo>
                        <a:pt x="835595" y="798947"/>
                      </a:lnTo>
                      <a:close/>
                      <a:moveTo>
                        <a:pt x="1304702" y="608372"/>
                      </a:moveTo>
                      <a:cubicBezTo>
                        <a:pt x="1304702" y="614480"/>
                        <a:pt x="1309283" y="647159"/>
                        <a:pt x="1318445" y="706408"/>
                      </a:cubicBezTo>
                      <a:cubicBezTo>
                        <a:pt x="1327607" y="765657"/>
                        <a:pt x="1340129" y="816049"/>
                        <a:pt x="1356010" y="857585"/>
                      </a:cubicBezTo>
                      <a:cubicBezTo>
                        <a:pt x="1356010" y="861250"/>
                        <a:pt x="1359675" y="849034"/>
                        <a:pt x="1367005" y="820936"/>
                      </a:cubicBezTo>
                      <a:cubicBezTo>
                        <a:pt x="1374335" y="792838"/>
                        <a:pt x="1385329" y="734200"/>
                        <a:pt x="1399989" y="645021"/>
                      </a:cubicBezTo>
                      <a:cubicBezTo>
                        <a:pt x="1398767" y="640135"/>
                        <a:pt x="1401211" y="627918"/>
                        <a:pt x="1407319" y="608372"/>
                      </a:cubicBezTo>
                      <a:close/>
                      <a:moveTo>
                        <a:pt x="5050222" y="527745"/>
                      </a:moveTo>
                      <a:lnTo>
                        <a:pt x="5050222" y="769627"/>
                      </a:lnTo>
                      <a:cubicBezTo>
                        <a:pt x="5056329" y="770849"/>
                        <a:pt x="5080151" y="765352"/>
                        <a:pt x="5121686" y="753135"/>
                      </a:cubicBezTo>
                      <a:cubicBezTo>
                        <a:pt x="5163222" y="740919"/>
                        <a:pt x="5185822" y="721984"/>
                        <a:pt x="5189487" y="696330"/>
                      </a:cubicBezTo>
                      <a:cubicBezTo>
                        <a:pt x="5191930" y="696330"/>
                        <a:pt x="5186738" y="682281"/>
                        <a:pt x="5173912" y="654183"/>
                      </a:cubicBezTo>
                      <a:cubicBezTo>
                        <a:pt x="5161084" y="626086"/>
                        <a:pt x="5119854" y="583940"/>
                        <a:pt x="5050222" y="527745"/>
                      </a:cubicBezTo>
                      <a:close/>
                      <a:moveTo>
                        <a:pt x="601042" y="447117"/>
                      </a:moveTo>
                      <a:lnTo>
                        <a:pt x="601042" y="505755"/>
                      </a:lnTo>
                      <a:lnTo>
                        <a:pt x="637691" y="505755"/>
                      </a:lnTo>
                      <a:lnTo>
                        <a:pt x="681670" y="447117"/>
                      </a:lnTo>
                      <a:close/>
                      <a:moveTo>
                        <a:pt x="5050222" y="278532"/>
                      </a:moveTo>
                      <a:lnTo>
                        <a:pt x="5050222" y="432457"/>
                      </a:lnTo>
                      <a:lnTo>
                        <a:pt x="5182158" y="278532"/>
                      </a:lnTo>
                      <a:close/>
                      <a:moveTo>
                        <a:pt x="4133999" y="21989"/>
                      </a:moveTo>
                      <a:lnTo>
                        <a:pt x="4493158" y="21989"/>
                      </a:lnTo>
                      <a:lnTo>
                        <a:pt x="4493158" y="102617"/>
                      </a:lnTo>
                      <a:lnTo>
                        <a:pt x="4683733" y="102617"/>
                      </a:lnTo>
                      <a:lnTo>
                        <a:pt x="4683733" y="322511"/>
                      </a:lnTo>
                      <a:lnTo>
                        <a:pt x="4478499" y="322511"/>
                      </a:lnTo>
                      <a:cubicBezTo>
                        <a:pt x="4479720" y="326175"/>
                        <a:pt x="4477277" y="340835"/>
                        <a:pt x="4471169" y="366489"/>
                      </a:cubicBezTo>
                      <a:lnTo>
                        <a:pt x="4661743" y="366489"/>
                      </a:lnTo>
                      <a:lnTo>
                        <a:pt x="4661743" y="593713"/>
                      </a:lnTo>
                      <a:lnTo>
                        <a:pt x="4463839" y="593713"/>
                      </a:lnTo>
                      <a:cubicBezTo>
                        <a:pt x="4461396" y="592491"/>
                        <a:pt x="4458952" y="602264"/>
                        <a:pt x="4456509" y="623032"/>
                      </a:cubicBezTo>
                      <a:cubicBezTo>
                        <a:pt x="4454066" y="627918"/>
                        <a:pt x="4451623" y="632805"/>
                        <a:pt x="4449179" y="637691"/>
                      </a:cubicBezTo>
                      <a:lnTo>
                        <a:pt x="4683733" y="637691"/>
                      </a:lnTo>
                      <a:lnTo>
                        <a:pt x="4683733" y="872244"/>
                      </a:lnTo>
                      <a:lnTo>
                        <a:pt x="4412531" y="872244"/>
                      </a:lnTo>
                      <a:cubicBezTo>
                        <a:pt x="4411309" y="875909"/>
                        <a:pt x="4396955" y="899731"/>
                        <a:pt x="4369468" y="943710"/>
                      </a:cubicBezTo>
                      <a:cubicBezTo>
                        <a:pt x="4341981" y="987689"/>
                        <a:pt x="4302584" y="1034721"/>
                        <a:pt x="4251275" y="1084808"/>
                      </a:cubicBezTo>
                      <a:lnTo>
                        <a:pt x="4507818" y="1084808"/>
                      </a:lnTo>
                      <a:lnTo>
                        <a:pt x="4507818" y="930883"/>
                      </a:lnTo>
                      <a:lnTo>
                        <a:pt x="4727711" y="930883"/>
                      </a:lnTo>
                      <a:lnTo>
                        <a:pt x="4727711" y="36649"/>
                      </a:lnTo>
                      <a:lnTo>
                        <a:pt x="5519328" y="36649"/>
                      </a:lnTo>
                      <a:lnTo>
                        <a:pt x="5519328" y="307851"/>
                      </a:lnTo>
                      <a:lnTo>
                        <a:pt x="5402051" y="454447"/>
                      </a:lnTo>
                      <a:cubicBezTo>
                        <a:pt x="5409381" y="458112"/>
                        <a:pt x="5437784" y="489263"/>
                        <a:pt x="5487260" y="547901"/>
                      </a:cubicBezTo>
                      <a:cubicBezTo>
                        <a:pt x="5536736" y="606540"/>
                        <a:pt x="5562084" y="675562"/>
                        <a:pt x="5563306" y="754968"/>
                      </a:cubicBezTo>
                      <a:cubicBezTo>
                        <a:pt x="5570636" y="764741"/>
                        <a:pt x="5552922" y="807193"/>
                        <a:pt x="5510166" y="882323"/>
                      </a:cubicBezTo>
                      <a:cubicBezTo>
                        <a:pt x="5467408" y="957453"/>
                        <a:pt x="5353186" y="1010289"/>
                        <a:pt x="5167498" y="1040829"/>
                      </a:cubicBezTo>
                      <a:lnTo>
                        <a:pt x="5050222" y="798947"/>
                      </a:lnTo>
                      <a:lnTo>
                        <a:pt x="5050222" y="1048159"/>
                      </a:lnTo>
                      <a:lnTo>
                        <a:pt x="4844988" y="1048159"/>
                      </a:lnTo>
                      <a:lnTo>
                        <a:pt x="4844988" y="1084808"/>
                      </a:lnTo>
                      <a:lnTo>
                        <a:pt x="5409381" y="1084808"/>
                      </a:lnTo>
                      <a:lnTo>
                        <a:pt x="5409381" y="1531925"/>
                      </a:lnTo>
                      <a:cubicBezTo>
                        <a:pt x="5410603" y="1534368"/>
                        <a:pt x="5410297" y="1546585"/>
                        <a:pt x="5408464" y="1568574"/>
                      </a:cubicBezTo>
                      <a:cubicBezTo>
                        <a:pt x="5406632" y="1590563"/>
                        <a:pt x="5394111" y="1616218"/>
                        <a:pt x="5370900" y="1645537"/>
                      </a:cubicBezTo>
                      <a:cubicBezTo>
                        <a:pt x="5347688" y="1674856"/>
                        <a:pt x="5305542" y="1699899"/>
                        <a:pt x="5244460" y="1720667"/>
                      </a:cubicBezTo>
                      <a:cubicBezTo>
                        <a:pt x="5183380" y="1741435"/>
                        <a:pt x="5094200" y="1751208"/>
                        <a:pt x="4976924" y="1749986"/>
                      </a:cubicBezTo>
                      <a:lnTo>
                        <a:pt x="4881637" y="1465957"/>
                      </a:lnTo>
                      <a:cubicBezTo>
                        <a:pt x="4890188" y="1468400"/>
                        <a:pt x="4923172" y="1468095"/>
                        <a:pt x="4980589" y="1465041"/>
                      </a:cubicBezTo>
                      <a:cubicBezTo>
                        <a:pt x="5038005" y="1461987"/>
                        <a:pt x="5066103" y="1442746"/>
                        <a:pt x="5064881" y="1407319"/>
                      </a:cubicBezTo>
                      <a:lnTo>
                        <a:pt x="4844988" y="1407319"/>
                      </a:lnTo>
                      <a:lnTo>
                        <a:pt x="4844988" y="1786635"/>
                      </a:lnTo>
                      <a:lnTo>
                        <a:pt x="4507818" y="1786635"/>
                      </a:lnTo>
                      <a:lnTo>
                        <a:pt x="4507818" y="1407319"/>
                      </a:lnTo>
                      <a:lnTo>
                        <a:pt x="4302584" y="1407319"/>
                      </a:lnTo>
                      <a:lnTo>
                        <a:pt x="4302584" y="1727997"/>
                      </a:lnTo>
                      <a:lnTo>
                        <a:pt x="3972743" y="1727997"/>
                      </a:lnTo>
                      <a:lnTo>
                        <a:pt x="3972743" y="1165436"/>
                      </a:lnTo>
                      <a:lnTo>
                        <a:pt x="3848137" y="989521"/>
                      </a:lnTo>
                      <a:cubicBezTo>
                        <a:pt x="3860353" y="990743"/>
                        <a:pt x="3909218" y="951650"/>
                        <a:pt x="3994733" y="872244"/>
                      </a:cubicBezTo>
                      <a:lnTo>
                        <a:pt x="3840807" y="872244"/>
                      </a:lnTo>
                      <a:lnTo>
                        <a:pt x="3840807" y="637691"/>
                      </a:lnTo>
                      <a:lnTo>
                        <a:pt x="4090020" y="637691"/>
                      </a:lnTo>
                      <a:lnTo>
                        <a:pt x="4090020" y="635859"/>
                      </a:lnTo>
                      <a:cubicBezTo>
                        <a:pt x="4090020" y="633416"/>
                        <a:pt x="4090020" y="629140"/>
                        <a:pt x="4090020" y="623032"/>
                      </a:cubicBezTo>
                      <a:cubicBezTo>
                        <a:pt x="4092463" y="620589"/>
                        <a:pt x="4094907" y="610815"/>
                        <a:pt x="4097350" y="593713"/>
                      </a:cubicBezTo>
                      <a:lnTo>
                        <a:pt x="3877456" y="593713"/>
                      </a:lnTo>
                      <a:lnTo>
                        <a:pt x="3877456" y="366489"/>
                      </a:lnTo>
                      <a:lnTo>
                        <a:pt x="4126669" y="366489"/>
                      </a:lnTo>
                      <a:cubicBezTo>
                        <a:pt x="4126669" y="362824"/>
                        <a:pt x="4126669" y="348165"/>
                        <a:pt x="4126669" y="322511"/>
                      </a:cubicBezTo>
                      <a:lnTo>
                        <a:pt x="3833477" y="322511"/>
                      </a:lnTo>
                      <a:lnTo>
                        <a:pt x="3833477" y="102617"/>
                      </a:lnTo>
                      <a:lnTo>
                        <a:pt x="4133999" y="102617"/>
                      </a:lnTo>
                      <a:close/>
                      <a:moveTo>
                        <a:pt x="300521" y="7330"/>
                      </a:moveTo>
                      <a:lnTo>
                        <a:pt x="623032" y="7330"/>
                      </a:lnTo>
                      <a:lnTo>
                        <a:pt x="623032" y="161255"/>
                      </a:lnTo>
                      <a:lnTo>
                        <a:pt x="820936" y="161255"/>
                      </a:lnTo>
                      <a:lnTo>
                        <a:pt x="842925" y="117277"/>
                      </a:lnTo>
                      <a:lnTo>
                        <a:pt x="1092138" y="212564"/>
                      </a:lnTo>
                      <a:cubicBezTo>
                        <a:pt x="1090916" y="216229"/>
                        <a:pt x="1077784" y="247991"/>
                        <a:pt x="1052740" y="307851"/>
                      </a:cubicBezTo>
                      <a:cubicBezTo>
                        <a:pt x="1027697" y="367711"/>
                        <a:pt x="996851" y="433679"/>
                        <a:pt x="960202" y="505755"/>
                      </a:cubicBezTo>
                      <a:lnTo>
                        <a:pt x="996851" y="505755"/>
                      </a:lnTo>
                      <a:cubicBezTo>
                        <a:pt x="1000515" y="502090"/>
                        <a:pt x="1024337" y="452309"/>
                        <a:pt x="1068316" y="356411"/>
                      </a:cubicBezTo>
                      <a:cubicBezTo>
                        <a:pt x="1112295" y="260513"/>
                        <a:pt x="1149555" y="144153"/>
                        <a:pt x="1180095" y="7330"/>
                      </a:cubicBezTo>
                      <a:lnTo>
                        <a:pt x="1502606" y="43979"/>
                      </a:lnTo>
                      <a:cubicBezTo>
                        <a:pt x="1501384" y="46422"/>
                        <a:pt x="1494971" y="69022"/>
                        <a:pt x="1483365" y="111779"/>
                      </a:cubicBezTo>
                      <a:cubicBezTo>
                        <a:pt x="1471760" y="154536"/>
                        <a:pt x="1458627" y="202791"/>
                        <a:pt x="1443967" y="256542"/>
                      </a:cubicBezTo>
                      <a:lnTo>
                        <a:pt x="1825116" y="256542"/>
                      </a:lnTo>
                      <a:lnTo>
                        <a:pt x="1825116" y="608372"/>
                      </a:lnTo>
                      <a:lnTo>
                        <a:pt x="1744489" y="608372"/>
                      </a:lnTo>
                      <a:cubicBezTo>
                        <a:pt x="1744489" y="616924"/>
                        <a:pt x="1733189" y="687778"/>
                        <a:pt x="1710588" y="820936"/>
                      </a:cubicBezTo>
                      <a:cubicBezTo>
                        <a:pt x="1687988" y="954094"/>
                        <a:pt x="1647980" y="1098246"/>
                        <a:pt x="1590563" y="1253393"/>
                      </a:cubicBezTo>
                      <a:cubicBezTo>
                        <a:pt x="1591785" y="1259501"/>
                        <a:pt x="1618050" y="1286072"/>
                        <a:pt x="1669359" y="1333105"/>
                      </a:cubicBezTo>
                      <a:cubicBezTo>
                        <a:pt x="1720667" y="1380137"/>
                        <a:pt x="1782359" y="1417092"/>
                        <a:pt x="1854436" y="1443968"/>
                      </a:cubicBezTo>
                      <a:lnTo>
                        <a:pt x="1641872" y="1786635"/>
                      </a:lnTo>
                      <a:cubicBezTo>
                        <a:pt x="1646758" y="1797630"/>
                        <a:pt x="1556358" y="1722499"/>
                        <a:pt x="1370670" y="1561244"/>
                      </a:cubicBezTo>
                      <a:cubicBezTo>
                        <a:pt x="1365783" y="1564909"/>
                        <a:pt x="1328524" y="1593617"/>
                        <a:pt x="1258891" y="1647369"/>
                      </a:cubicBezTo>
                      <a:cubicBezTo>
                        <a:pt x="1189258" y="1701121"/>
                        <a:pt x="1114127" y="1752429"/>
                        <a:pt x="1033500" y="1801295"/>
                      </a:cubicBezTo>
                      <a:lnTo>
                        <a:pt x="813606" y="1531925"/>
                      </a:lnTo>
                      <a:cubicBezTo>
                        <a:pt x="819714" y="1531925"/>
                        <a:pt x="861250" y="1508103"/>
                        <a:pt x="938212" y="1460460"/>
                      </a:cubicBezTo>
                      <a:cubicBezTo>
                        <a:pt x="1015175" y="1412816"/>
                        <a:pt x="1088473" y="1346237"/>
                        <a:pt x="1158106" y="1260723"/>
                      </a:cubicBezTo>
                      <a:cubicBezTo>
                        <a:pt x="1153219" y="1266831"/>
                        <a:pt x="1111684" y="1159328"/>
                        <a:pt x="1033500" y="938212"/>
                      </a:cubicBezTo>
                      <a:lnTo>
                        <a:pt x="982191" y="1011510"/>
                      </a:lnTo>
                      <a:lnTo>
                        <a:pt x="901563" y="894600"/>
                      </a:lnTo>
                      <a:lnTo>
                        <a:pt x="901563" y="1055489"/>
                      </a:lnTo>
                      <a:lnTo>
                        <a:pt x="820936" y="1165436"/>
                      </a:lnTo>
                      <a:lnTo>
                        <a:pt x="1011510" y="1128787"/>
                      </a:lnTo>
                      <a:lnTo>
                        <a:pt x="1011510" y="1378000"/>
                      </a:lnTo>
                      <a:lnTo>
                        <a:pt x="740308" y="1421978"/>
                      </a:lnTo>
                      <a:lnTo>
                        <a:pt x="740308" y="1610720"/>
                      </a:lnTo>
                      <a:cubicBezTo>
                        <a:pt x="741530" y="1614385"/>
                        <a:pt x="737559" y="1633626"/>
                        <a:pt x="728397" y="1668442"/>
                      </a:cubicBezTo>
                      <a:cubicBezTo>
                        <a:pt x="719235" y="1703259"/>
                        <a:pt x="693886" y="1730440"/>
                        <a:pt x="652351" y="1749986"/>
                      </a:cubicBezTo>
                      <a:cubicBezTo>
                        <a:pt x="654794" y="1751208"/>
                        <a:pt x="628834" y="1757011"/>
                        <a:pt x="574472" y="1767394"/>
                      </a:cubicBezTo>
                      <a:cubicBezTo>
                        <a:pt x="520109" y="1777778"/>
                        <a:pt x="421462" y="1784192"/>
                        <a:pt x="278532" y="1786635"/>
                      </a:cubicBezTo>
                      <a:lnTo>
                        <a:pt x="190574" y="1546585"/>
                      </a:lnTo>
                      <a:cubicBezTo>
                        <a:pt x="196683" y="1547806"/>
                        <a:pt x="224780" y="1549028"/>
                        <a:pt x="274867" y="1550250"/>
                      </a:cubicBezTo>
                      <a:cubicBezTo>
                        <a:pt x="324954" y="1551471"/>
                        <a:pt x="360381" y="1550250"/>
                        <a:pt x="381149" y="1546585"/>
                      </a:cubicBezTo>
                      <a:cubicBezTo>
                        <a:pt x="393365" y="1551471"/>
                        <a:pt x="405581" y="1534368"/>
                        <a:pt x="417798" y="1495276"/>
                      </a:cubicBezTo>
                      <a:lnTo>
                        <a:pt x="417798" y="1465957"/>
                      </a:lnTo>
                      <a:lnTo>
                        <a:pt x="73298" y="1517266"/>
                      </a:lnTo>
                      <a:lnTo>
                        <a:pt x="43978" y="1268053"/>
                      </a:lnTo>
                      <a:lnTo>
                        <a:pt x="131936" y="1253393"/>
                      </a:lnTo>
                      <a:lnTo>
                        <a:pt x="0" y="974861"/>
                      </a:lnTo>
                      <a:cubicBezTo>
                        <a:pt x="4886" y="973640"/>
                        <a:pt x="41230" y="955621"/>
                        <a:pt x="109031" y="920804"/>
                      </a:cubicBezTo>
                      <a:cubicBezTo>
                        <a:pt x="176831" y="885988"/>
                        <a:pt x="243105" y="845369"/>
                        <a:pt x="307851" y="798947"/>
                      </a:cubicBezTo>
                      <a:lnTo>
                        <a:pt x="58638" y="798947"/>
                      </a:lnTo>
                      <a:lnTo>
                        <a:pt x="58638" y="505755"/>
                      </a:lnTo>
                      <a:lnTo>
                        <a:pt x="300521" y="505755"/>
                      </a:lnTo>
                      <a:lnTo>
                        <a:pt x="300521" y="454447"/>
                      </a:lnTo>
                      <a:lnTo>
                        <a:pt x="95287" y="454447"/>
                      </a:lnTo>
                      <a:lnTo>
                        <a:pt x="95287" y="153925"/>
                      </a:lnTo>
                      <a:lnTo>
                        <a:pt x="300521" y="153925"/>
                      </a:lnTo>
                      <a:close/>
                      <a:moveTo>
                        <a:pt x="2191606" y="0"/>
                      </a:moveTo>
                      <a:lnTo>
                        <a:pt x="2536105" y="0"/>
                      </a:lnTo>
                      <a:lnTo>
                        <a:pt x="2536105" y="271202"/>
                      </a:lnTo>
                      <a:lnTo>
                        <a:pt x="2734010" y="271202"/>
                      </a:lnTo>
                      <a:lnTo>
                        <a:pt x="2734010" y="630362"/>
                      </a:lnTo>
                      <a:lnTo>
                        <a:pt x="2558095" y="630362"/>
                      </a:lnTo>
                      <a:cubicBezTo>
                        <a:pt x="2555651" y="630362"/>
                        <a:pt x="2567868" y="645021"/>
                        <a:pt x="2594744" y="674340"/>
                      </a:cubicBezTo>
                      <a:cubicBezTo>
                        <a:pt x="2600852" y="680448"/>
                        <a:pt x="2631393" y="707935"/>
                        <a:pt x="2686366" y="756800"/>
                      </a:cubicBezTo>
                      <a:cubicBezTo>
                        <a:pt x="2741339" y="805666"/>
                        <a:pt x="2781653" y="841704"/>
                        <a:pt x="2807307" y="864915"/>
                      </a:cubicBezTo>
                      <a:lnTo>
                        <a:pt x="2638722" y="1187425"/>
                      </a:lnTo>
                      <a:cubicBezTo>
                        <a:pt x="2642387" y="1188647"/>
                        <a:pt x="2620398" y="1171544"/>
                        <a:pt x="2572754" y="1136117"/>
                      </a:cubicBezTo>
                      <a:cubicBezTo>
                        <a:pt x="2567868" y="1132452"/>
                        <a:pt x="2555651" y="1117792"/>
                        <a:pt x="2536105" y="1092138"/>
                      </a:cubicBezTo>
                      <a:lnTo>
                        <a:pt x="2536105" y="1341351"/>
                      </a:lnTo>
                      <a:cubicBezTo>
                        <a:pt x="2547100" y="1338907"/>
                        <a:pt x="2606655" y="1273856"/>
                        <a:pt x="2714769" y="1146195"/>
                      </a:cubicBezTo>
                      <a:cubicBezTo>
                        <a:pt x="2822883" y="1018535"/>
                        <a:pt x="2912368" y="846590"/>
                        <a:pt x="2983222" y="630362"/>
                      </a:cubicBezTo>
                      <a:lnTo>
                        <a:pt x="2770659" y="630362"/>
                      </a:lnTo>
                      <a:lnTo>
                        <a:pt x="2770659" y="278532"/>
                      </a:lnTo>
                      <a:lnTo>
                        <a:pt x="3166467" y="278532"/>
                      </a:lnTo>
                      <a:lnTo>
                        <a:pt x="3166467" y="0"/>
                      </a:lnTo>
                      <a:lnTo>
                        <a:pt x="3503637" y="0"/>
                      </a:lnTo>
                      <a:lnTo>
                        <a:pt x="3503637" y="271202"/>
                      </a:lnTo>
                      <a:lnTo>
                        <a:pt x="3686882" y="271202"/>
                      </a:lnTo>
                      <a:lnTo>
                        <a:pt x="3686882" y="630362"/>
                      </a:lnTo>
                      <a:lnTo>
                        <a:pt x="3503637" y="630362"/>
                      </a:lnTo>
                      <a:lnTo>
                        <a:pt x="3503637" y="1414649"/>
                      </a:lnTo>
                      <a:cubicBezTo>
                        <a:pt x="3504859" y="1426865"/>
                        <a:pt x="3502415" y="1476952"/>
                        <a:pt x="3496307" y="1564909"/>
                      </a:cubicBezTo>
                      <a:cubicBezTo>
                        <a:pt x="3490199" y="1652867"/>
                        <a:pt x="3468210" y="1712116"/>
                        <a:pt x="3430339" y="1742656"/>
                      </a:cubicBezTo>
                      <a:cubicBezTo>
                        <a:pt x="3436447" y="1745100"/>
                        <a:pt x="3413847" y="1754262"/>
                        <a:pt x="3362539" y="1770143"/>
                      </a:cubicBezTo>
                      <a:cubicBezTo>
                        <a:pt x="3311230" y="1786024"/>
                        <a:pt x="3192121" y="1793965"/>
                        <a:pt x="3005212" y="1793965"/>
                      </a:cubicBezTo>
                      <a:lnTo>
                        <a:pt x="2887935" y="1517266"/>
                      </a:lnTo>
                      <a:cubicBezTo>
                        <a:pt x="2884270" y="1522152"/>
                        <a:pt x="2864113" y="1543836"/>
                        <a:pt x="2827464" y="1582317"/>
                      </a:cubicBezTo>
                      <a:cubicBezTo>
                        <a:pt x="2790815" y="1620799"/>
                        <a:pt x="2759664" y="1649812"/>
                        <a:pt x="2734010" y="1669359"/>
                      </a:cubicBezTo>
                      <a:lnTo>
                        <a:pt x="2536105" y="1429308"/>
                      </a:lnTo>
                      <a:lnTo>
                        <a:pt x="2536105" y="1801295"/>
                      </a:lnTo>
                      <a:lnTo>
                        <a:pt x="2191606" y="1801295"/>
                      </a:lnTo>
                      <a:lnTo>
                        <a:pt x="2191606" y="1238734"/>
                      </a:lnTo>
                      <a:cubicBezTo>
                        <a:pt x="2189162" y="1244842"/>
                        <a:pt x="2172365" y="1271718"/>
                        <a:pt x="2141213" y="1319361"/>
                      </a:cubicBezTo>
                      <a:cubicBezTo>
                        <a:pt x="2110062" y="1367005"/>
                        <a:pt x="2075551" y="1406097"/>
                        <a:pt x="2037680" y="1436638"/>
                      </a:cubicBezTo>
                      <a:lnTo>
                        <a:pt x="1898414" y="1062819"/>
                      </a:lnTo>
                      <a:cubicBezTo>
                        <a:pt x="1903301" y="1059154"/>
                        <a:pt x="1936590" y="1015786"/>
                        <a:pt x="1998283" y="932715"/>
                      </a:cubicBezTo>
                      <a:cubicBezTo>
                        <a:pt x="2059975" y="849644"/>
                        <a:pt x="2119529" y="748860"/>
                        <a:pt x="2176946" y="630362"/>
                      </a:cubicBezTo>
                      <a:lnTo>
                        <a:pt x="1942393" y="630362"/>
                      </a:lnTo>
                      <a:lnTo>
                        <a:pt x="1942393" y="271202"/>
                      </a:lnTo>
                      <a:lnTo>
                        <a:pt x="2191606" y="271202"/>
                      </a:lnTo>
                      <a:close/>
                    </a:path>
                  </a:pathLst>
                </a:custGeom>
                <a:solidFill>
                  <a:srgbClr val="44A9DD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400"/>
                </a:p>
              </p:txBody>
            </p:sp>
          </p:grpSp>
          <p:cxnSp>
            <p:nvCxnSpPr>
              <p:cNvPr id="20" name="直接连接符 19"/>
              <p:cNvCxnSpPr/>
              <p:nvPr userDrawn="1">
                <p:custDataLst>
                  <p:tags r:id="rId12"/>
                </p:custDataLst>
              </p:nvPr>
            </p:nvCxnSpPr>
            <p:spPr>
              <a:xfrm flipH="1">
                <a:off x="18061" y="99"/>
                <a:ext cx="0" cy="24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0" y="632912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image" Target="file:///D:\qq&#25991;&#20214;\712321467\Image\C2C\Image2\%7b75232B38-A165-1FB7-499C-2E1C792CACB5%7d.png" TargetMode="External"/><Relationship Id="rId26" Type="http://schemas.openxmlformats.org/officeDocument/2006/relationships/image" Target="../media/image7.png"/><Relationship Id="rId25" Type="http://schemas.openxmlformats.org/officeDocument/2006/relationships/tags" Target="../tags/tag141.xml"/><Relationship Id="rId24" Type="http://schemas.openxmlformats.org/officeDocument/2006/relationships/tags" Target="../tags/tag140.xml"/><Relationship Id="rId23" Type="http://schemas.openxmlformats.org/officeDocument/2006/relationships/tags" Target="../tags/tag139.xml"/><Relationship Id="rId22" Type="http://schemas.openxmlformats.org/officeDocument/2006/relationships/tags" Target="../tags/tag138.xml"/><Relationship Id="rId21" Type="http://schemas.openxmlformats.org/officeDocument/2006/relationships/tags" Target="../tags/tag137.xml"/><Relationship Id="rId20" Type="http://schemas.openxmlformats.org/officeDocument/2006/relationships/tags" Target="../tags/tag13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5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9" Type="http://schemas.openxmlformats.org/officeDocument/2006/relationships/theme" Target="../theme/theme2.xml"/><Relationship Id="rId28" Type="http://schemas.openxmlformats.org/officeDocument/2006/relationships/image" Target="file:///D:\qq&#25991;&#20214;\712321467\Image\C2C\Image2\%7b75232B38-A165-1FB7-499C-2E1C792CACB5%7d.png" TargetMode="External"/><Relationship Id="rId27" Type="http://schemas.openxmlformats.org/officeDocument/2006/relationships/image" Target="../media/image7.png"/><Relationship Id="rId26" Type="http://schemas.openxmlformats.org/officeDocument/2006/relationships/tags" Target="../tags/tag290.xml"/><Relationship Id="rId25" Type="http://schemas.openxmlformats.org/officeDocument/2006/relationships/tags" Target="../tags/tag289.xml"/><Relationship Id="rId24" Type="http://schemas.openxmlformats.org/officeDocument/2006/relationships/tags" Target="../tags/tag288.xml"/><Relationship Id="rId23" Type="http://schemas.openxmlformats.org/officeDocument/2006/relationships/tags" Target="../tags/tag287.xml"/><Relationship Id="rId22" Type="http://schemas.openxmlformats.org/officeDocument/2006/relationships/tags" Target="../tags/tag286.xml"/><Relationship Id="rId21" Type="http://schemas.openxmlformats.org/officeDocument/2006/relationships/tags" Target="../tags/tag285.xml"/><Relationship Id="rId20" Type="http://schemas.openxmlformats.org/officeDocument/2006/relationships/tags" Target="../tags/tag284.xml"/><Relationship Id="rId2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 r:link="rId2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 r:link="rId2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49.xml"/><Relationship Id="rId8" Type="http://schemas.openxmlformats.org/officeDocument/2006/relationships/tags" Target="../tags/tag34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4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46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350.xml"/><Relationship Id="rId1" Type="http://schemas.openxmlformats.org/officeDocument/2006/relationships/tags" Target="../tags/tag34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55.xml"/><Relationship Id="rId8" Type="http://schemas.openxmlformats.org/officeDocument/2006/relationships/tags" Target="../tags/tag35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5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52.xml"/><Relationship Id="rId12" Type="http://schemas.openxmlformats.org/officeDocument/2006/relationships/slideLayout" Target="../slideLayouts/slideLayout25.xml"/><Relationship Id="rId11" Type="http://schemas.openxmlformats.org/officeDocument/2006/relationships/tags" Target="../tags/tag357.xml"/><Relationship Id="rId10" Type="http://schemas.openxmlformats.org/officeDocument/2006/relationships/tags" Target="../tags/tag356.xml"/><Relationship Id="rId1" Type="http://schemas.openxmlformats.org/officeDocument/2006/relationships/tags" Target="../tags/tag35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62.xml"/><Relationship Id="rId8" Type="http://schemas.openxmlformats.org/officeDocument/2006/relationships/tags" Target="../tags/tag36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6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59.xml"/><Relationship Id="rId12" Type="http://schemas.openxmlformats.org/officeDocument/2006/relationships/slideLayout" Target="../slideLayouts/slideLayout25.xml"/><Relationship Id="rId11" Type="http://schemas.openxmlformats.org/officeDocument/2006/relationships/tags" Target="../tags/tag364.xml"/><Relationship Id="rId10" Type="http://schemas.openxmlformats.org/officeDocument/2006/relationships/tags" Target="../tags/tag363.xml"/><Relationship Id="rId1" Type="http://schemas.openxmlformats.org/officeDocument/2006/relationships/tags" Target="../tags/tag35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69.xml"/><Relationship Id="rId8" Type="http://schemas.openxmlformats.org/officeDocument/2006/relationships/tags" Target="../tags/tag36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6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66.xml"/><Relationship Id="rId12" Type="http://schemas.openxmlformats.org/officeDocument/2006/relationships/slideLayout" Target="../slideLayouts/slideLayout25.xml"/><Relationship Id="rId11" Type="http://schemas.openxmlformats.org/officeDocument/2006/relationships/tags" Target="../tags/tag371.xml"/><Relationship Id="rId10" Type="http://schemas.openxmlformats.org/officeDocument/2006/relationships/tags" Target="../tags/tag370.xml"/><Relationship Id="rId1" Type="http://schemas.openxmlformats.org/officeDocument/2006/relationships/tags" Target="../tags/tag36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76.xml"/><Relationship Id="rId8" Type="http://schemas.openxmlformats.org/officeDocument/2006/relationships/tags" Target="../tags/tag37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7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73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377.xml"/><Relationship Id="rId1" Type="http://schemas.openxmlformats.org/officeDocument/2006/relationships/tags" Target="../tags/tag37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82.xml"/><Relationship Id="rId8" Type="http://schemas.openxmlformats.org/officeDocument/2006/relationships/tags" Target="../tags/tag38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8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79.xml"/><Relationship Id="rId13" Type="http://schemas.openxmlformats.org/officeDocument/2006/relationships/slideLayout" Target="../slideLayouts/slideLayout25.xml"/><Relationship Id="rId12" Type="http://schemas.openxmlformats.org/officeDocument/2006/relationships/tags" Target="../tags/tag385.xml"/><Relationship Id="rId11" Type="http://schemas.openxmlformats.org/officeDocument/2006/relationships/tags" Target="../tags/tag384.xml"/><Relationship Id="rId10" Type="http://schemas.openxmlformats.org/officeDocument/2006/relationships/tags" Target="../tags/tag383.xml"/><Relationship Id="rId1" Type="http://schemas.openxmlformats.org/officeDocument/2006/relationships/tags" Target="../tags/tag37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90.xml"/><Relationship Id="rId3" Type="http://schemas.openxmlformats.org/officeDocument/2006/relationships/tags" Target="../tags/tag389.xml"/><Relationship Id="rId2" Type="http://schemas.openxmlformats.org/officeDocument/2006/relationships/tags" Target="../tags/tag388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99.xml"/><Relationship Id="rId8" Type="http://schemas.openxmlformats.org/officeDocument/2006/relationships/tags" Target="../tags/tag29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9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96.xml"/><Relationship Id="rId12" Type="http://schemas.openxmlformats.org/officeDocument/2006/relationships/slideLayout" Target="../slideLayouts/slideLayout25.xml"/><Relationship Id="rId11" Type="http://schemas.openxmlformats.org/officeDocument/2006/relationships/tags" Target="../tags/tag300.xml"/><Relationship Id="rId10" Type="http://schemas.openxmlformats.org/officeDocument/2006/relationships/image" Target="../media/image9.jpeg"/><Relationship Id="rId1" Type="http://schemas.openxmlformats.org/officeDocument/2006/relationships/tags" Target="../tags/tag29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0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02.xml"/><Relationship Id="rId12" Type="http://schemas.openxmlformats.org/officeDocument/2006/relationships/slideLayout" Target="../slideLayouts/slideLayout25.xml"/><Relationship Id="rId11" Type="http://schemas.openxmlformats.org/officeDocument/2006/relationships/tags" Target="../tags/tag307.xml"/><Relationship Id="rId10" Type="http://schemas.openxmlformats.org/officeDocument/2006/relationships/tags" Target="../tags/tag306.xml"/><Relationship Id="rId1" Type="http://schemas.openxmlformats.org/officeDocument/2006/relationships/tags" Target="../tags/tag30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12.xml"/><Relationship Id="rId8" Type="http://schemas.openxmlformats.org/officeDocument/2006/relationships/tags" Target="../tags/tag31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1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09.xml"/><Relationship Id="rId13" Type="http://schemas.openxmlformats.org/officeDocument/2006/relationships/slideLayout" Target="../slideLayouts/slideLayout25.xml"/><Relationship Id="rId12" Type="http://schemas.openxmlformats.org/officeDocument/2006/relationships/tags" Target="../tags/tag314.xml"/><Relationship Id="rId11" Type="http://schemas.openxmlformats.org/officeDocument/2006/relationships/tags" Target="../tags/tag313.xml"/><Relationship Id="rId10" Type="http://schemas.openxmlformats.org/officeDocument/2006/relationships/image" Target="../media/image10.png"/><Relationship Id="rId1" Type="http://schemas.openxmlformats.org/officeDocument/2006/relationships/tags" Target="../tags/tag30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19.xml"/><Relationship Id="rId8" Type="http://schemas.openxmlformats.org/officeDocument/2006/relationships/tags" Target="../tags/tag31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1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6.xml"/><Relationship Id="rId12" Type="http://schemas.openxmlformats.org/officeDocument/2006/relationships/slideLayout" Target="../slideLayouts/slideLayout25.xml"/><Relationship Id="rId11" Type="http://schemas.openxmlformats.org/officeDocument/2006/relationships/tags" Target="../tags/tag320.xml"/><Relationship Id="rId10" Type="http://schemas.openxmlformats.org/officeDocument/2006/relationships/image" Target="../media/image10.png"/><Relationship Id="rId1" Type="http://schemas.openxmlformats.org/officeDocument/2006/relationships/tags" Target="../tags/tag31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25.xml"/><Relationship Id="rId8" Type="http://schemas.openxmlformats.org/officeDocument/2006/relationships/tags" Target="../tags/tag32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2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22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326.xml"/><Relationship Id="rId1" Type="http://schemas.openxmlformats.org/officeDocument/2006/relationships/tags" Target="../tags/tag32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31.xml"/><Relationship Id="rId8" Type="http://schemas.openxmlformats.org/officeDocument/2006/relationships/tags" Target="../tags/tag33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2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28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332.xml"/><Relationship Id="rId1" Type="http://schemas.openxmlformats.org/officeDocument/2006/relationships/tags" Target="../tags/tag32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37.xml"/><Relationship Id="rId8" Type="http://schemas.openxmlformats.org/officeDocument/2006/relationships/tags" Target="../tags/tag33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3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34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338.xml"/><Relationship Id="rId1" Type="http://schemas.openxmlformats.org/officeDocument/2006/relationships/tags" Target="../tags/tag33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43.xml"/><Relationship Id="rId8" Type="http://schemas.openxmlformats.org/officeDocument/2006/relationships/tags" Target="../tags/tag34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4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40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344.xml"/><Relationship Id="rId1" Type="http://schemas.openxmlformats.org/officeDocument/2006/relationships/tags" Target="../tags/tag3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>
            <p:custDataLst>
              <p:tags r:id="rId2"/>
            </p:custDataLst>
          </p:nvPr>
        </p:nvCxnSpPr>
        <p:spPr>
          <a:xfrm flipH="1" flipV="1">
            <a:off x="585152" y="2158990"/>
            <a:ext cx="0" cy="254002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副标题 3"/>
          <p:cNvSpPr>
            <a:spLocks noGrp="1"/>
          </p:cNvSpPr>
          <p:nvPr>
            <p:ph type="subTitle" idx="14"/>
            <p:custDataLst>
              <p:tags r:id="rId3"/>
            </p:custDataLst>
          </p:nvPr>
        </p:nvSpPr>
        <p:spPr>
          <a:xfrm>
            <a:off x="3780585" y="3268156"/>
            <a:ext cx="4826000" cy="669257"/>
          </a:xfrm>
        </p:spPr>
        <p:txBody>
          <a:bodyPr/>
          <a:lstStyle/>
          <a:p>
            <a:pPr defTabSz="914400">
              <a:buClrTx/>
              <a:buSzTx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---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科学探究的一般过程</a:t>
            </a:r>
            <a:endParaRPr lang="zh-CN" altLang="en-US" sz="2400" b="1" kern="12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800" kern="120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3"/>
            <p:custDataLst>
              <p:tags r:id="rId4"/>
            </p:custDataLst>
          </p:nvPr>
        </p:nvSpPr>
        <p:spPr>
          <a:xfrm>
            <a:off x="939165" y="2056765"/>
            <a:ext cx="6485255" cy="97091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1.4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物质性质的探究</a:t>
            </a:r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3" name="文本框 615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6289" y="649923"/>
            <a:ext cx="3863558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铜受热变黑原因的探究</a:t>
            </a:r>
            <a:endParaRPr kumimoji="1"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03610" y="2490052"/>
          <a:ext cx="9612349" cy="2628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4331"/>
                <a:gridCol w="8408018"/>
              </a:tblGrid>
              <a:tr h="9377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kern="100">
                          <a:effectLst/>
                        </a:rPr>
                        <a:t>现象</a:t>
                      </a:r>
                      <a:endParaRPr lang="zh-CN" altLang="en-US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100">
                          <a:effectLst/>
                        </a:rPr>
                        <a:t> </a:t>
                      </a:r>
                      <a:endParaRPr lang="zh-CN" alt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6906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kern="100" dirty="0">
                          <a:effectLst/>
                        </a:rPr>
                        <a:t>解释</a:t>
                      </a:r>
                      <a:endParaRPr lang="zh-CN" altLang="en-US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999679" y="2653990"/>
            <a:ext cx="420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铜片不变色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49084" y="3657276"/>
            <a:ext cx="8408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铜片在空气中加热后变黑，是因为铜片在空气中发生了化学反应，生成了黑色的新物质。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2"/>
          <p:cNvSpPr txBox="1"/>
          <p:nvPr>
            <p:custDataLst>
              <p:tags r:id="rId9"/>
            </p:custDataLst>
          </p:nvPr>
        </p:nvSpPr>
        <p:spPr>
          <a:xfrm>
            <a:off x="291783" y="1529715"/>
            <a:ext cx="4982744" cy="6625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1-16】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3" name="文本框 615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6289" y="649923"/>
            <a:ext cx="3863558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铜受热变黑原因的探究</a:t>
            </a:r>
            <a:endParaRPr kumimoji="1"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2"/>
          <p:cNvSpPr txBox="1"/>
          <p:nvPr>
            <p:custDataLst>
              <p:tags r:id="rId9"/>
            </p:custDataLst>
          </p:nvPr>
        </p:nvSpPr>
        <p:spPr>
          <a:xfrm>
            <a:off x="291783" y="1529715"/>
            <a:ext cx="4982744" cy="6625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实验结论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Text Box 3"/>
          <p:cNvSpPr txBox="1"/>
          <p:nvPr>
            <p:custDataLst>
              <p:tags r:id="rId10"/>
            </p:custDataLst>
          </p:nvPr>
        </p:nvSpPr>
        <p:spPr>
          <a:xfrm>
            <a:off x="720090" y="2971397"/>
            <a:ext cx="10437594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铜片在加热条件下，在空气中发生了化学反应，生成黑色物质。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3" name="文本框 615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6289" y="649923"/>
            <a:ext cx="3863558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铜受热变黑原因的探究</a:t>
            </a:r>
            <a:endParaRPr kumimoji="1"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" name="文本框 2"/>
          <p:cNvSpPr txBox="1"/>
          <p:nvPr>
            <p:custDataLst>
              <p:tags r:id="rId9"/>
            </p:custDataLst>
          </p:nvPr>
        </p:nvSpPr>
        <p:spPr>
          <a:xfrm>
            <a:off x="291783" y="1529715"/>
            <a:ext cx="4982744" cy="6625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反思评价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 Box 3"/>
          <p:cNvSpPr txBox="1"/>
          <p:nvPr>
            <p:custDataLst>
              <p:tags r:id="rId10"/>
            </p:custDataLst>
          </p:nvPr>
        </p:nvSpPr>
        <p:spPr>
          <a:xfrm>
            <a:off x="530520" y="2594443"/>
            <a:ext cx="10437594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、生成的黑色物质是什么？</a:t>
            </a:r>
            <a:endParaRPr lang="en-US" altLang="zh-CN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、铜片和空气中的什么物质发生了反应？</a:t>
            </a:r>
            <a:endParaRPr lang="en-US" altLang="zh-CN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3" name="文本框 615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6289" y="649923"/>
            <a:ext cx="3863558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铜受热变黑原因的探究</a:t>
            </a:r>
            <a:endParaRPr kumimoji="1"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" name="文本框 2"/>
          <p:cNvSpPr txBox="1"/>
          <p:nvPr>
            <p:custDataLst>
              <p:tags r:id="rId9"/>
            </p:custDataLst>
          </p:nvPr>
        </p:nvSpPr>
        <p:spPr>
          <a:xfrm>
            <a:off x="291783" y="1529715"/>
            <a:ext cx="4982744" cy="6625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查阅资料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Text Box 3"/>
          <p:cNvSpPr txBox="1"/>
          <p:nvPr>
            <p:custDataLst>
              <p:tags r:id="rId10"/>
            </p:custDataLst>
          </p:nvPr>
        </p:nvSpPr>
        <p:spPr>
          <a:xfrm>
            <a:off x="877230" y="2548723"/>
            <a:ext cx="10437594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铜和稀硫酸不反应，氧化铜会和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稀硫酸反应。</a:t>
            </a:r>
            <a:endParaRPr lang="en-US" altLang="zh-CN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9229" name="文本框 615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6289" y="649923"/>
            <a:ext cx="3863558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铜受热变黑原因的探究</a:t>
            </a:r>
            <a:endParaRPr kumimoji="1"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77938" y="2401012"/>
            <a:ext cx="9278124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将上面实验变黑的铜片加入试管，倒入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稀硫酸浸没铜片，等几分钟，观察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现象。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2"/>
          <p:cNvSpPr txBox="1"/>
          <p:nvPr>
            <p:custDataLst>
              <p:tags r:id="rId9"/>
            </p:custDataLst>
          </p:nvPr>
        </p:nvSpPr>
        <p:spPr>
          <a:xfrm>
            <a:off x="291783" y="1529715"/>
            <a:ext cx="4982744" cy="6625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</a:t>
            </a:r>
            <a:r>
              <a:rPr lang="en-US" altLang="zh-CN" sz="28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1-17】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19467" name="文本框 2"/>
          <p:cNvSpPr txBox="1"/>
          <p:nvPr>
            <p:custDataLst>
              <p:tags r:id="rId8"/>
            </p:custDataLst>
          </p:nvPr>
        </p:nvSpPr>
        <p:spPr>
          <a:xfrm>
            <a:off x="291783" y="1529715"/>
            <a:ext cx="2942071" cy="6625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反思评价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9" name="文本框 615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6289" y="649923"/>
            <a:ext cx="3863558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铜受热变黑原因的探究</a:t>
            </a:r>
            <a:endParaRPr kumimoji="1"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77938" y="2401012"/>
            <a:ext cx="9278124" cy="1955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将铜片直接在酒精灯上多加热几分钟，冷却，用小刀将铜片表面生成的黑色物质刮落到干净的纸上，反复数次，使得到的黑色物质足够多，再移入试管中，滴加少量稀盐酸。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03610" y="2490052"/>
          <a:ext cx="9612349" cy="2628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3970"/>
                <a:gridCol w="8508379"/>
              </a:tblGrid>
              <a:tr h="9377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kern="100" dirty="0">
                          <a:effectLst/>
                        </a:rPr>
                        <a:t>现象</a:t>
                      </a:r>
                      <a:endParaRPr lang="zh-CN" altLang="en-US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</a:rPr>
                        <a:t> </a:t>
                      </a:r>
                      <a:endParaRPr lang="zh-CN" altLang="en-US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6906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反思评价</a:t>
                      </a:r>
                      <a:endParaRPr lang="zh-CN" altLang="en-US" sz="32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2999679" y="2653990"/>
            <a:ext cx="4204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铜片又变回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红色。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2710815" y="3906520"/>
            <a:ext cx="77082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黑色物质和稀硫酸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发生了反应，是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氧化铜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" grpId="0"/>
      <p:bldP spid="7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文本框 615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6289" y="649923"/>
            <a:ext cx="1605280" cy="5219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总结梳理</a:t>
            </a:r>
            <a:endParaRPr kumimoji="1"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1644968" y="3060700"/>
            <a:ext cx="7489825" cy="2008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hangingPunct="1">
              <a:lnSpc>
                <a:spcPct val="130000"/>
              </a:lnSpc>
              <a:buFont typeface="Arial" panose="020B0604020202020204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提出问题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→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形成假设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→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设计并实施实验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→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获取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证据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sym typeface="Calibri" panose="020F0502020204030204" pitchFamily="34" charset="0"/>
            </a:endParaRPr>
          </a:p>
          <a:p>
            <a:pPr marL="0" lvl="0" indent="0" hangingPunct="1">
              <a:lnSpc>
                <a:spcPct val="130000"/>
              </a:lnSpc>
              <a:buFont typeface="Arial" panose="020B0604020202020204"/>
            </a:pPr>
            <a:r>
              <a:rPr lang="zh-CN" altLang="en-US" sz="2400" b="1">
                <a:solidFill>
                  <a:srgbClr val="FF0000"/>
                </a:solidFill>
                <a:ea typeface="微软雅黑" panose="020B0503020204020204" charset="-122"/>
                <a:sym typeface="Calibri" panose="020F0502020204030204" pitchFamily="34" charset="0"/>
              </a:rPr>
              <a:t>                                                              </a:t>
            </a:r>
            <a:r>
              <a:rPr lang="en-US" altLang="zh-CN" sz="2400" b="1">
                <a:solidFill>
                  <a:srgbClr val="FF0000"/>
                </a:solidFill>
                <a:ea typeface="微软雅黑" panose="020B0503020204020204" charset="-122"/>
                <a:sym typeface="Calibri" panose="020F0502020204030204" pitchFamily="34" charset="0"/>
              </a:rPr>
              <a:t>           </a:t>
            </a:r>
            <a:r>
              <a:rPr lang="zh-CN" altLang="en-US" sz="2400" b="1">
                <a:solidFill>
                  <a:srgbClr val="FF0000"/>
                </a:solidFill>
                <a:ea typeface="微软雅黑" panose="020B0503020204020204" charset="-122"/>
                <a:sym typeface="Calibri" panose="020F0502020204030204" pitchFamily="34" charset="0"/>
              </a:rPr>
              <a:t>↓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Calibri" panose="020F0502020204030204" pitchFamily="34" charset="0"/>
            </a:endParaRPr>
          </a:p>
          <a:p>
            <a:pPr marL="0" lvl="0" indent="0" hangingPunct="1">
              <a:lnSpc>
                <a:spcPct val="130000"/>
              </a:lnSpc>
              <a:buFont typeface="Arial" panose="020B0604020202020204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表达交流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  </a:t>
            </a:r>
            <a:r>
              <a:rPr lang="zh-CN" altLang="en-US" sz="2200">
                <a:solidFill>
                  <a:srgbClr val="FF0000"/>
                </a:solidFill>
                <a:ea typeface="微软雅黑" panose="020B0503020204020204" charset="-122"/>
              </a:rPr>
              <a:t>←</a:t>
            </a:r>
            <a:r>
              <a:rPr lang="en-US" altLang="zh-CN" sz="2200">
                <a:solidFill>
                  <a:srgbClr val="FF0000"/>
                </a:solidFill>
                <a:ea typeface="微软雅黑" panose="020B0503020204020204" charset="-122"/>
              </a:rPr>
              <a:t>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反思评价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 </a:t>
            </a:r>
            <a:r>
              <a:rPr lang="zh-CN" altLang="en-US" sz="2200" b="1">
                <a:solidFill>
                  <a:srgbClr val="FF0000"/>
                </a:solidFill>
                <a:ea typeface="微软雅黑" panose="020B0503020204020204" charset="-122"/>
              </a:rPr>
              <a:t>←</a:t>
            </a:r>
            <a:r>
              <a:rPr lang="en-US" altLang="zh-CN" sz="2200" b="1">
                <a:solidFill>
                  <a:srgbClr val="FF0000"/>
                </a:solidFill>
                <a:ea typeface="微软雅黑" panose="020B0503020204020204" charset="-122"/>
              </a:rPr>
              <a:t>   </a:t>
            </a:r>
            <a:r>
              <a:rPr lang="zh-CN" altLang="en-US" sz="2200">
                <a:solidFill>
                  <a:schemeClr val="tx1"/>
                </a:solidFill>
                <a:ea typeface="微软雅黑" panose="020B0503020204020204" charset="-122"/>
              </a:rPr>
              <a:t>形成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结论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  </a:t>
            </a:r>
            <a:r>
              <a:rPr lang="zh-CN" altLang="en-US" sz="2200" b="1">
                <a:solidFill>
                  <a:srgbClr val="FF0000"/>
                </a:solidFill>
                <a:ea typeface="微软雅黑" panose="020B0503020204020204" charset="-122"/>
              </a:rPr>
              <a:t>←</a:t>
            </a:r>
            <a:r>
              <a:rPr lang="en-US" altLang="zh-CN" sz="2200" b="1">
                <a:solidFill>
                  <a:srgbClr val="FF0000"/>
                </a:solidFill>
                <a:ea typeface="微软雅黑" panose="020B0503020204020204" charset="-122"/>
              </a:rPr>
              <a:t>   </a:t>
            </a:r>
            <a:r>
              <a:rPr lang="zh-CN" altLang="en-US" sz="2200">
                <a:solidFill>
                  <a:schemeClr val="tx1"/>
                </a:solidFill>
                <a:ea typeface="微软雅黑" panose="020B0503020204020204" charset="-122"/>
              </a:rPr>
              <a:t>分析解释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sym typeface="Calibri" panose="020F0502020204030204" pitchFamily="34" charset="0"/>
            </a:endParaRPr>
          </a:p>
          <a:p>
            <a:pPr marL="0" lvl="0" indent="0" hangingPunct="1">
              <a:lnSpc>
                <a:spcPct val="130000"/>
              </a:lnSpc>
              <a:buFont typeface="Arial" panose="020B0604020202020204"/>
            </a:pPr>
            <a:endParaRPr lang="zh-CN" altLang="en-US" sz="2200">
              <a:latin typeface="微软雅黑" panose="020B0503020204020204" charset="-122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19467" name="文本框 2"/>
          <p:cNvSpPr txBox="1"/>
          <p:nvPr>
            <p:custDataLst>
              <p:tags r:id="rId2"/>
            </p:custDataLst>
          </p:nvPr>
        </p:nvSpPr>
        <p:spPr>
          <a:xfrm>
            <a:off x="502920" y="1628775"/>
            <a:ext cx="615315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科学探究的一般过程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>
            <p:custDataLst>
              <p:tags r:id="rId2"/>
            </p:custDataLst>
          </p:nvPr>
        </p:nvCxnSpPr>
        <p:spPr>
          <a:xfrm flipH="1" flipV="1">
            <a:off x="585152" y="2158990"/>
            <a:ext cx="0" cy="254002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en-US" sz="6600">
                <a:sym typeface="+mn-ea"/>
              </a:rPr>
              <a:t>谢谢</a:t>
            </a:r>
            <a:endParaRPr lang="zh-CN" altLang="en-US" sz="660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12" name="图片 11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629920" y="660400"/>
            <a:ext cx="277511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活动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  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物质性质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9"/>
            </p:custDataLst>
          </p:nvPr>
        </p:nvSpPr>
        <p:spPr>
          <a:xfrm>
            <a:off x="1220831" y="1540211"/>
            <a:ext cx="7964359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讨论：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观察铜片，结合生活经验，铜有哪些性质？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982" y="2559356"/>
            <a:ext cx="2918806" cy="2918806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12" name="图片 11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629920" y="660400"/>
            <a:ext cx="277511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活动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  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物质性质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9"/>
            </p:custDataLst>
          </p:nvPr>
        </p:nvSpPr>
        <p:spPr>
          <a:xfrm>
            <a:off x="1426777" y="1540211"/>
            <a:ext cx="8944661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铜片常见性质：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紫红色有金属光泽固体、导电性、导热性、硬度大等。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26777" y="4085497"/>
            <a:ext cx="7710488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铜片的化学性质呢？</a:t>
            </a:r>
            <a:endParaRPr lang="en-US" alt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224104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15" name="图片 14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11266" name="内容占位符 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87805" y="621030"/>
            <a:ext cx="3652907" cy="48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defTabSz="914400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铜受热变黑原因探究</a:t>
            </a:r>
            <a:endParaRPr lang="zh-CN" altLang="en-US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271" name="Picture" descr="Pictur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425" y="446088"/>
            <a:ext cx="798513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>
            <p:custDataLst>
              <p:tags r:id="rId11"/>
            </p:custDataLst>
          </p:nvPr>
        </p:nvSpPr>
        <p:spPr>
          <a:xfrm>
            <a:off x="1277939" y="1501015"/>
            <a:ext cx="3327516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提出问题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lang="en-US" altLang="zh-CN" sz="2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87805" y="2467378"/>
            <a:ext cx="8280663" cy="662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加热铜片，铜片的颜色有什么变化？为什么？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78638" y="3560845"/>
            <a:ext cx="1935619" cy="662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讨论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8638" y="4494920"/>
            <a:ext cx="5958864" cy="662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可能是什么原因导致铜片变黑呢？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292074" y="309524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15" name="图片 14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11266" name="内容占位符 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87805" y="621030"/>
            <a:ext cx="3652907" cy="48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defTabSz="914400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铜受热变黑原因探究</a:t>
            </a:r>
            <a:endParaRPr lang="zh-CN" altLang="en-US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271" name="Picture" descr="Pictur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425" y="446088"/>
            <a:ext cx="798513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77194" y="1511021"/>
            <a:ext cx="1935619" cy="662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讨论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77938" y="2401012"/>
            <a:ext cx="9278124" cy="662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假设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：铜片变黑是因为火焰上的烟灰附着在铜片上。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78255" y="3575050"/>
            <a:ext cx="1023302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假设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：铜片变黑是因为它在空气中的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成分发生了化学反应。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。。。。。。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19467" name="文本框 2"/>
          <p:cNvSpPr txBox="1"/>
          <p:nvPr>
            <p:custDataLst>
              <p:tags r:id="rId8"/>
            </p:custDataLst>
          </p:nvPr>
        </p:nvSpPr>
        <p:spPr>
          <a:xfrm>
            <a:off x="291783" y="1529715"/>
            <a:ext cx="2942071" cy="6625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1-15】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9" name="文本框 615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6289" y="649923"/>
            <a:ext cx="3863558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铜受热变黑原因的探究</a:t>
            </a:r>
            <a:endParaRPr kumimoji="1"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77938" y="2401012"/>
            <a:ext cx="9278124" cy="662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）用洁净的白色抹布轻轻擦拭已冷却的铜片黑色部分。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7938" y="3606304"/>
            <a:ext cx="9278124" cy="1308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）将一段光亮的铜片装在敞口的试管中，用酒精灯加热试管，观察铜片是否变色。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3" name="文本框 615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6289" y="649923"/>
            <a:ext cx="3863558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铜受热变黑原因的探究</a:t>
            </a:r>
            <a:endParaRPr kumimoji="1"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03610" y="2490052"/>
          <a:ext cx="9612349" cy="2628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4331"/>
                <a:gridCol w="8408018"/>
              </a:tblGrid>
              <a:tr h="9377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kern="100">
                          <a:effectLst/>
                        </a:rPr>
                        <a:t>现象</a:t>
                      </a:r>
                      <a:endParaRPr lang="zh-CN" altLang="en-US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100">
                          <a:effectLst/>
                        </a:rPr>
                        <a:t> </a:t>
                      </a:r>
                      <a:endParaRPr lang="zh-CN" alt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6906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kern="100" dirty="0">
                          <a:effectLst/>
                        </a:rPr>
                        <a:t>解释</a:t>
                      </a:r>
                      <a:endParaRPr lang="zh-CN" altLang="en-US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999679" y="2653990"/>
            <a:ext cx="420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无明显现象。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78929" y="3701091"/>
            <a:ext cx="840801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黑色物质无法被擦拭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干净，黑色物质不是烟灰。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2"/>
          <p:cNvSpPr txBox="1"/>
          <p:nvPr>
            <p:custDataLst>
              <p:tags r:id="rId9"/>
            </p:custDataLst>
          </p:nvPr>
        </p:nvSpPr>
        <p:spPr>
          <a:xfrm>
            <a:off x="291783" y="1529715"/>
            <a:ext cx="4982744" cy="6625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1-15】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3" name="文本框 615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6289" y="649923"/>
            <a:ext cx="3863558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铜受热变黑原因的探究</a:t>
            </a:r>
            <a:endParaRPr kumimoji="1"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03610" y="2490052"/>
          <a:ext cx="9612349" cy="2628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4331"/>
                <a:gridCol w="8408018"/>
              </a:tblGrid>
              <a:tr h="9377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kern="100">
                          <a:effectLst/>
                        </a:rPr>
                        <a:t>现象</a:t>
                      </a:r>
                      <a:endParaRPr lang="zh-CN" altLang="en-US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100">
                          <a:effectLst/>
                        </a:rPr>
                        <a:t> </a:t>
                      </a:r>
                      <a:endParaRPr lang="zh-CN" alt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  <a:tr h="16906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3200" kern="100" dirty="0">
                          <a:effectLst/>
                        </a:rPr>
                        <a:t>解释</a:t>
                      </a:r>
                      <a:endParaRPr lang="zh-CN" altLang="en-US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999679" y="2653990"/>
            <a:ext cx="420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铜片变黑。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66559" y="3604571"/>
            <a:ext cx="8408019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铜片未接触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火焰加热后变黑，黑色物质不是烟灰。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2"/>
          <p:cNvSpPr txBox="1"/>
          <p:nvPr>
            <p:custDataLst>
              <p:tags r:id="rId9"/>
            </p:custDataLst>
          </p:nvPr>
        </p:nvSpPr>
        <p:spPr>
          <a:xfrm>
            <a:off x="291783" y="1529715"/>
            <a:ext cx="4982744" cy="6625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1-15】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19467" name="文本框 2"/>
          <p:cNvSpPr txBox="1"/>
          <p:nvPr>
            <p:custDataLst>
              <p:tags r:id="rId8"/>
            </p:custDataLst>
          </p:nvPr>
        </p:nvSpPr>
        <p:spPr>
          <a:xfrm>
            <a:off x="291783" y="1529715"/>
            <a:ext cx="2942071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1-16】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9" name="文本框 615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6289" y="649923"/>
            <a:ext cx="3863558" cy="523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铜受热变黑原因的探究</a:t>
            </a:r>
            <a:endParaRPr kumimoji="1"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77938" y="2401012"/>
            <a:ext cx="9278124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用银白色的金属铝箔将铜片严密包裹，压紧，不留空隙，以保证隔绝空气，然后加热，再冷却，打开包裹的铝箔观察铜片是否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变色。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" grpId="0"/>
    </p:bldLst>
  </p:timing>
</p:sld>
</file>

<file path=ppt/tags/tag1.xml><?xml version="1.0" encoding="utf-8"?>
<p:tagLst xmlns:p="http://schemas.openxmlformats.org/presentationml/2006/main">
  <p:tag name="AS_UNIQUEID" val="206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AS_UNIQUEID" val="2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AS_UNIQUEID" val="319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01.xml><?xml version="1.0" encoding="utf-8"?>
<p:tagLst xmlns:p="http://schemas.openxmlformats.org/presentationml/2006/main">
  <p:tag name="AS_UNIQUEID" val="320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02.xml><?xml version="1.0" encoding="utf-8"?>
<p:tagLst xmlns:p="http://schemas.openxmlformats.org/presentationml/2006/main">
  <p:tag name="AS_UNIQUEID" val="321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03.xml><?xml version="1.0" encoding="utf-8"?>
<p:tagLst xmlns:p="http://schemas.openxmlformats.org/presentationml/2006/main">
  <p:tag name="AS_UNIQUEID" val="322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04.xml><?xml version="1.0" encoding="utf-8"?>
<p:tagLst xmlns:p="http://schemas.openxmlformats.org/presentationml/2006/main">
  <p:tag name="AS_UNIQUEID" val="323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05.xml><?xml version="1.0" encoding="utf-8"?>
<p:tagLst xmlns:p="http://schemas.openxmlformats.org/presentationml/2006/main">
  <p:tag name="AS_UNIQUEID" val="324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06.xml><?xml version="1.0" encoding="utf-8"?>
<p:tagLst xmlns:p="http://schemas.openxmlformats.org/presentationml/2006/main">
  <p:tag name="AS_UNIQUEID" val="325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07.xml><?xml version="1.0" encoding="utf-8"?>
<p:tagLst xmlns:p="http://schemas.openxmlformats.org/presentationml/2006/main">
  <p:tag name="AS_UNIQUEID" val="327"/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108.xml><?xml version="1.0" encoding="utf-8"?>
<p:tagLst xmlns:p="http://schemas.openxmlformats.org/presentationml/2006/main">
  <p:tag name="AS_UNIQUEID" val="328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09.xml><?xml version="1.0" encoding="utf-8"?>
<p:tagLst xmlns:p="http://schemas.openxmlformats.org/presentationml/2006/main">
  <p:tag name="AS_UNIQUEID" val="329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.xml><?xml version="1.0" encoding="utf-8"?>
<p:tagLst xmlns:p="http://schemas.openxmlformats.org/presentationml/2006/main">
  <p:tag name="AS_UNIQUEID" val="2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0.xml><?xml version="1.0" encoding="utf-8"?>
<p:tagLst xmlns:p="http://schemas.openxmlformats.org/presentationml/2006/main">
  <p:tag name="AS_UNIQUEID" val="330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1.xml><?xml version="1.0" encoding="utf-8"?>
<p:tagLst xmlns:p="http://schemas.openxmlformats.org/presentationml/2006/main">
  <p:tag name="AS_UNIQUEID" val="331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2.xml><?xml version="1.0" encoding="utf-8"?>
<p:tagLst xmlns:p="http://schemas.openxmlformats.org/presentationml/2006/main">
  <p:tag name="AS_UNIQUEID" val="332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3.xml><?xml version="1.0" encoding="utf-8"?>
<p:tagLst xmlns:p="http://schemas.openxmlformats.org/presentationml/2006/main">
  <p:tag name="AS_UNIQUEID" val="333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4.xml><?xml version="1.0" encoding="utf-8"?>
<p:tagLst xmlns:p="http://schemas.openxmlformats.org/presentationml/2006/main">
  <p:tag name="AS_UNIQUEID" val="334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5.xml><?xml version="1.0" encoding="utf-8"?>
<p:tagLst xmlns:p="http://schemas.openxmlformats.org/presentationml/2006/main">
  <p:tag name="AS_UNIQUEID" val="335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16.xml><?xml version="1.0" encoding="utf-8"?>
<p:tagLst xmlns:p="http://schemas.openxmlformats.org/presentationml/2006/main">
  <p:tag name="AS_UNIQUEID" val="337"/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17.xml><?xml version="1.0" encoding="utf-8"?>
<p:tagLst xmlns:p="http://schemas.openxmlformats.org/presentationml/2006/main">
  <p:tag name="AS_UNIQUEID" val="338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18.xml><?xml version="1.0" encoding="utf-8"?>
<p:tagLst xmlns:p="http://schemas.openxmlformats.org/presentationml/2006/main">
  <p:tag name="AS_UNIQUEID" val="339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19.xml><?xml version="1.0" encoding="utf-8"?>
<p:tagLst xmlns:p="http://schemas.openxmlformats.org/presentationml/2006/main">
  <p:tag name="AS_UNIQUEID" val="340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.xml><?xml version="1.0" encoding="utf-8"?>
<p:tagLst xmlns:p="http://schemas.openxmlformats.org/presentationml/2006/main">
  <p:tag name="AS_UNIQUEID" val="2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0.xml><?xml version="1.0" encoding="utf-8"?>
<p:tagLst xmlns:p="http://schemas.openxmlformats.org/presentationml/2006/main">
  <p:tag name="AS_UNIQUEID" val="341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1.xml><?xml version="1.0" encoding="utf-8"?>
<p:tagLst xmlns:p="http://schemas.openxmlformats.org/presentationml/2006/main">
  <p:tag name="AS_UNIQUEID" val="342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2.xml><?xml version="1.0" encoding="utf-8"?>
<p:tagLst xmlns:p="http://schemas.openxmlformats.org/presentationml/2006/main">
  <p:tag name="AS_UNIQUEID" val="343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3.xml><?xml version="1.0" encoding="utf-8"?>
<p:tagLst xmlns:p="http://schemas.openxmlformats.org/presentationml/2006/main">
  <p:tag name="AS_UNIQUEID" val="344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4.xml><?xml version="1.0" encoding="utf-8"?>
<p:tagLst xmlns:p="http://schemas.openxmlformats.org/presentationml/2006/main">
  <p:tag name="AS_UNIQUEID" val="345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5.xml><?xml version="1.0" encoding="utf-8"?>
<p:tagLst xmlns:p="http://schemas.openxmlformats.org/presentationml/2006/main">
  <p:tag name="AS_UNIQUEID" val="346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6.xml><?xml version="1.0" encoding="utf-8"?>
<p:tagLst xmlns:p="http://schemas.openxmlformats.org/presentationml/2006/main">
  <p:tag name="AS_UNIQUEID" val="347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7.xml><?xml version="1.0" encoding="utf-8"?>
<p:tagLst xmlns:p="http://schemas.openxmlformats.org/presentationml/2006/main">
  <p:tag name="AS_UNIQUEID" val="349"/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28.xml><?xml version="1.0" encoding="utf-8"?>
<p:tagLst xmlns:p="http://schemas.openxmlformats.org/presentationml/2006/main">
  <p:tag name="AS_UNIQUEID" val="350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29.xml><?xml version="1.0" encoding="utf-8"?>
<p:tagLst xmlns:p="http://schemas.openxmlformats.org/presentationml/2006/main">
  <p:tag name="AS_UNIQUEID" val="351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3.xml><?xml version="1.0" encoding="utf-8"?>
<p:tagLst xmlns:p="http://schemas.openxmlformats.org/presentationml/2006/main">
  <p:tag name="AS_UNIQUEID" val="2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0.xml><?xml version="1.0" encoding="utf-8"?>
<p:tagLst xmlns:p="http://schemas.openxmlformats.org/presentationml/2006/main">
  <p:tag name="AS_UNIQUEID" val="352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31.xml><?xml version="1.0" encoding="utf-8"?>
<p:tagLst xmlns:p="http://schemas.openxmlformats.org/presentationml/2006/main">
  <p:tag name="AS_UNIQUEID" val="353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32.xml><?xml version="1.0" encoding="utf-8"?>
<p:tagLst xmlns:p="http://schemas.openxmlformats.org/presentationml/2006/main">
  <p:tag name="AS_UNIQUEID" val="354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33.xml><?xml version="1.0" encoding="utf-8"?>
<p:tagLst xmlns:p="http://schemas.openxmlformats.org/presentationml/2006/main">
  <p:tag name="AS_UNIQUEID" val="355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34.xml><?xml version="1.0" encoding="utf-8"?>
<p:tagLst xmlns:p="http://schemas.openxmlformats.org/presentationml/2006/main">
  <p:tag name="AS_UNIQUEID" val="356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35.xml><?xml version="1.0" encoding="utf-8"?>
<p:tagLst xmlns:p="http://schemas.openxmlformats.org/presentationml/2006/main">
  <p:tag name="AS_UNIQUEID" val="358"/>
  <p:tag name="KSO_WM_BEAUTIFY_FLAG" val="#wm#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6.xml><?xml version="1.0" encoding="utf-8"?>
<p:tagLst xmlns:p="http://schemas.openxmlformats.org/presentationml/2006/main">
  <p:tag name="AS_UNIQUEID" val="359"/>
  <p:tag name="KSO_WM_BEAUTIFY_FLAG" val="#wm#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7.xml><?xml version="1.0" encoding="utf-8"?>
<p:tagLst xmlns:p="http://schemas.openxmlformats.org/presentationml/2006/main">
  <p:tag name="AS_UNIQUEID" val="3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8.xml><?xml version="1.0" encoding="utf-8"?>
<p:tagLst xmlns:p="http://schemas.openxmlformats.org/presentationml/2006/main">
  <p:tag name="AS_UNIQUEID" val="3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9.xml><?xml version="1.0" encoding="utf-8"?>
<p:tagLst xmlns:p="http://schemas.openxmlformats.org/presentationml/2006/main">
  <p:tag name="AS_UNIQUEID" val="3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p="http://schemas.openxmlformats.org/presentationml/2006/main">
  <p:tag name="AS_UNIQUEID" val="2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0.xml><?xml version="1.0" encoding="utf-8"?>
<p:tagLst xmlns:p="http://schemas.openxmlformats.org/presentationml/2006/main">
  <p:tag name="AS_UNIQUEID" val="363"/>
  <p:tag name="KSO_WM_BEAUTIFY_FLAG" val="#wm#"/>
  <p:tag name="KSO_WM_TAG_VERSION" val="1.0"/>
  <p:tag name="KSO_WM_TEMPLATE_CATEGORY" val="custom"/>
  <p:tag name="KSO_WM_TEMPLATE_COLOR_TYPE" val="1"/>
  <p:tag name="KSO_WM_TEMPLATE_INDEX" val="20204438"/>
  <p:tag name="KSO_WM_TEMPLATE_MASTER_THUMB_INDEX" val="12"/>
  <p:tag name="KSO_WM_TEMPLATE_MASTER_TYPE" val="1"/>
  <p:tag name="KSO_WM_TEMPLATE_SUBCATEGORY" val="0"/>
  <p:tag name="KSO_WM_TEMPLATE_THUMBS_INDEX" val="1、4、7、9、12、16、17、21、24、25、26、27、28、31、36、38、43、46、47"/>
</p:tagLst>
</file>

<file path=ppt/tags/tag141.xml><?xml version="1.0" encoding="utf-8"?>
<p:tagLst xmlns:p="http://schemas.openxmlformats.org/presentationml/2006/main">
  <p:tag name="AS_UNIQUEID" val="364"/>
</p:tagLst>
</file>

<file path=ppt/tags/tag142.xml><?xml version="1.0" encoding="utf-8"?>
<p:tagLst xmlns:p="http://schemas.openxmlformats.org/presentationml/2006/main">
  <p:tag name="AS_UNIQUEID" val="366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3.xml><?xml version="1.0" encoding="utf-8"?>
<p:tagLst xmlns:p="http://schemas.openxmlformats.org/presentationml/2006/main">
  <p:tag name="AS_UNIQUEID" val="367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4.xml><?xml version="1.0" encoding="utf-8"?>
<p:tagLst xmlns:p="http://schemas.openxmlformats.org/presentationml/2006/main">
  <p:tag name="AS_UNIQUEID" val="368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5.xml><?xml version="1.0" encoding="utf-8"?>
<p:tagLst xmlns:p="http://schemas.openxmlformats.org/presentationml/2006/main">
  <p:tag name="AS_UNIQUEID" val="369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6.xml><?xml version="1.0" encoding="utf-8"?>
<p:tagLst xmlns:p="http://schemas.openxmlformats.org/presentationml/2006/main">
  <p:tag name="AS_UNIQUEID" val="370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7.xml><?xml version="1.0" encoding="utf-8"?>
<p:tagLst xmlns:p="http://schemas.openxmlformats.org/presentationml/2006/main">
  <p:tag name="AS_UNIQUEID" val="371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8.xml><?xml version="1.0" encoding="utf-8"?>
<p:tagLst xmlns:p="http://schemas.openxmlformats.org/presentationml/2006/main">
  <p:tag name="AS_UNIQUEID" val="3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9.xml><?xml version="1.0" encoding="utf-8"?>
<p:tagLst xmlns:p="http://schemas.openxmlformats.org/presentationml/2006/main">
  <p:tag name="AS_UNIQUEID" val="3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p="http://schemas.openxmlformats.org/presentationml/2006/main">
  <p:tag name="AS_UNIQUEID" val="2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0.xml><?xml version="1.0" encoding="utf-8"?>
<p:tagLst xmlns:p="http://schemas.openxmlformats.org/presentationml/2006/main">
  <p:tag name="AS_UNIQUEID" val="3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1.xml><?xml version="1.0" encoding="utf-8"?>
<p:tagLst xmlns:p="http://schemas.openxmlformats.org/presentationml/2006/main">
  <p:tag name="AS_UNIQUEID" val="3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2.xml><?xml version="1.0" encoding="utf-8"?>
<p:tagLst xmlns:p="http://schemas.openxmlformats.org/presentationml/2006/main">
  <p:tag name="AS_UNIQUEID" val="3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3.xml><?xml version="1.0" encoding="utf-8"?>
<p:tagLst xmlns:p="http://schemas.openxmlformats.org/presentationml/2006/main">
  <p:tag name="AS_UNIQUEID" val="3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4.xml><?xml version="1.0" encoding="utf-8"?>
<p:tagLst xmlns:p="http://schemas.openxmlformats.org/presentationml/2006/main">
  <p:tag name="AS_UNIQUEID" val="3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5.xml><?xml version="1.0" encoding="utf-8"?>
<p:tagLst xmlns:p="http://schemas.openxmlformats.org/presentationml/2006/main">
  <p:tag name="AS_UNIQUEID" val="3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6.xml><?xml version="1.0" encoding="utf-8"?>
<p:tagLst xmlns:p="http://schemas.openxmlformats.org/presentationml/2006/main">
  <p:tag name="AS_UNIQUEID" val="3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7.xml><?xml version="1.0" encoding="utf-8"?>
<p:tagLst xmlns:p="http://schemas.openxmlformats.org/presentationml/2006/main">
  <p:tag name="AS_UNIQUEID" val="3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8.xml><?xml version="1.0" encoding="utf-8"?>
<p:tagLst xmlns:p="http://schemas.openxmlformats.org/presentationml/2006/main">
  <p:tag name="AS_UNIQUEID" val="3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9.xml><?xml version="1.0" encoding="utf-8"?>
<p:tagLst xmlns:p="http://schemas.openxmlformats.org/presentationml/2006/main">
  <p:tag name="AS_UNIQUEID" val="3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AS_UNIQUEID" val="2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0.xml><?xml version="1.0" encoding="utf-8"?>
<p:tagLst xmlns:p="http://schemas.openxmlformats.org/presentationml/2006/main">
  <p:tag name="AS_UNIQUEID" val="3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1.xml><?xml version="1.0" encoding="utf-8"?>
<p:tagLst xmlns:p="http://schemas.openxmlformats.org/presentationml/2006/main">
  <p:tag name="AS_UNIQUEID" val="3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2.xml><?xml version="1.0" encoding="utf-8"?>
<p:tagLst xmlns:p="http://schemas.openxmlformats.org/presentationml/2006/main">
  <p:tag name="AS_UNIQUEID" val="3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3.xml><?xml version="1.0" encoding="utf-8"?>
<p:tagLst xmlns:p="http://schemas.openxmlformats.org/presentationml/2006/main">
  <p:tag name="AS_UNIQUEID" val="3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4.xml><?xml version="1.0" encoding="utf-8"?>
<p:tagLst xmlns:p="http://schemas.openxmlformats.org/presentationml/2006/main">
  <p:tag name="AS_UNIQUEID" val="3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5.xml><?xml version="1.0" encoding="utf-8"?>
<p:tagLst xmlns:p="http://schemas.openxmlformats.org/presentationml/2006/main">
  <p:tag name="AS_UNIQUEID" val="3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6.xml><?xml version="1.0" encoding="utf-8"?>
<p:tagLst xmlns:p="http://schemas.openxmlformats.org/presentationml/2006/main">
  <p:tag name="AS_UNIQUEID" val="3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7.xml><?xml version="1.0" encoding="utf-8"?>
<p:tagLst xmlns:p="http://schemas.openxmlformats.org/presentationml/2006/main">
  <p:tag name="AS_UNIQUEID" val="3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8.xml><?xml version="1.0" encoding="utf-8"?>
<p:tagLst xmlns:p="http://schemas.openxmlformats.org/presentationml/2006/main">
  <p:tag name="AS_UNIQUEID" val="3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69.xml><?xml version="1.0" encoding="utf-8"?>
<p:tagLst xmlns:p="http://schemas.openxmlformats.org/presentationml/2006/main">
  <p:tag name="AS_UNIQUEID" val="3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7.xml><?xml version="1.0" encoding="utf-8"?>
<p:tagLst xmlns:p="http://schemas.openxmlformats.org/presentationml/2006/main">
  <p:tag name="AS_UNIQUEID" val="2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0.xml><?xml version="1.0" encoding="utf-8"?>
<p:tagLst xmlns:p="http://schemas.openxmlformats.org/presentationml/2006/main">
  <p:tag name="AS_UNIQUEID" val="3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71.xml><?xml version="1.0" encoding="utf-8"?>
<p:tagLst xmlns:p="http://schemas.openxmlformats.org/presentationml/2006/main">
  <p:tag name="AS_UNIQUEID" val="3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72.xml><?xml version="1.0" encoding="utf-8"?>
<p:tagLst xmlns:p="http://schemas.openxmlformats.org/presentationml/2006/main">
  <p:tag name="AS_UNIQUEID" val="4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73.xml><?xml version="1.0" encoding="utf-8"?>
<p:tagLst xmlns:p="http://schemas.openxmlformats.org/presentationml/2006/main">
  <p:tag name="AS_UNIQUEID" val="4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74.xml><?xml version="1.0" encoding="utf-8"?>
<p:tagLst xmlns:p="http://schemas.openxmlformats.org/presentationml/2006/main">
  <p:tag name="AS_UNIQUEID" val="4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75.xml><?xml version="1.0" encoding="utf-8"?>
<p:tagLst xmlns:p="http://schemas.openxmlformats.org/presentationml/2006/main">
  <p:tag name="AS_UNIQUEID" val="4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76.xml><?xml version="1.0" encoding="utf-8"?>
<p:tagLst xmlns:p="http://schemas.openxmlformats.org/presentationml/2006/main">
  <p:tag name="AS_UNIQUEID" val="4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77.xml><?xml version="1.0" encoding="utf-8"?>
<p:tagLst xmlns:p="http://schemas.openxmlformats.org/presentationml/2006/main">
  <p:tag name="AS_UNIQUEID" val="4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78.xml><?xml version="1.0" encoding="utf-8"?>
<p:tagLst xmlns:p="http://schemas.openxmlformats.org/presentationml/2006/main">
  <p:tag name="AS_UNIQUEID" val="4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79.xml><?xml version="1.0" encoding="utf-8"?>
<p:tagLst xmlns:p="http://schemas.openxmlformats.org/presentationml/2006/main">
  <p:tag name="AS_UNIQUEID" val="4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8.xml><?xml version="1.0" encoding="utf-8"?>
<p:tagLst xmlns:p="http://schemas.openxmlformats.org/presentationml/2006/main">
  <p:tag name="AS_UNIQUEID" val="2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0.xml><?xml version="1.0" encoding="utf-8"?>
<p:tagLst xmlns:p="http://schemas.openxmlformats.org/presentationml/2006/main">
  <p:tag name="AS_UNIQUEID" val="4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81.xml><?xml version="1.0" encoding="utf-8"?>
<p:tagLst xmlns:p="http://schemas.openxmlformats.org/presentationml/2006/main">
  <p:tag name="AS_UNIQUEID" val="4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82.xml><?xml version="1.0" encoding="utf-8"?>
<p:tagLst xmlns:p="http://schemas.openxmlformats.org/presentationml/2006/main">
  <p:tag name="AS_UNIQUEID" val="4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83.xml><?xml version="1.0" encoding="utf-8"?>
<p:tagLst xmlns:p="http://schemas.openxmlformats.org/presentationml/2006/main">
  <p:tag name="AS_UNIQUEID" val="4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84.xml><?xml version="1.0" encoding="utf-8"?>
<p:tagLst xmlns:p="http://schemas.openxmlformats.org/presentationml/2006/main">
  <p:tag name="AS_UNIQUEID" val="4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85.xml><?xml version="1.0" encoding="utf-8"?>
<p:tagLst xmlns:p="http://schemas.openxmlformats.org/presentationml/2006/main">
  <p:tag name="AS_UNIQUEID" val="4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86.xml><?xml version="1.0" encoding="utf-8"?>
<p:tagLst xmlns:p="http://schemas.openxmlformats.org/presentationml/2006/main">
  <p:tag name="AS_UNIQUEID" val="4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87.xml><?xml version="1.0" encoding="utf-8"?>
<p:tagLst xmlns:p="http://schemas.openxmlformats.org/presentationml/2006/main">
  <p:tag name="AS_UNIQUEID" val="4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88.xml><?xml version="1.0" encoding="utf-8"?>
<p:tagLst xmlns:p="http://schemas.openxmlformats.org/presentationml/2006/main">
  <p:tag name="AS_UNIQUEID" val="4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89.xml><?xml version="1.0" encoding="utf-8"?>
<p:tagLst xmlns:p="http://schemas.openxmlformats.org/presentationml/2006/main">
  <p:tag name="AS_UNIQUEID" val="4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9.xml><?xml version="1.0" encoding="utf-8"?>
<p:tagLst xmlns:p="http://schemas.openxmlformats.org/presentationml/2006/main">
  <p:tag name="AS_UNIQUEID" val="2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0.xml><?xml version="1.0" encoding="utf-8"?>
<p:tagLst xmlns:p="http://schemas.openxmlformats.org/presentationml/2006/main">
  <p:tag name="AS_UNIQUEID" val="4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91.xml><?xml version="1.0" encoding="utf-8"?>
<p:tagLst xmlns:p="http://schemas.openxmlformats.org/presentationml/2006/main">
  <p:tag name="AS_UNIQUEID" val="4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92.xml><?xml version="1.0" encoding="utf-8"?>
<p:tagLst xmlns:p="http://schemas.openxmlformats.org/presentationml/2006/main">
  <p:tag name="AS_UNIQUEID" val="4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93.xml><?xml version="1.0" encoding="utf-8"?>
<p:tagLst xmlns:p="http://schemas.openxmlformats.org/presentationml/2006/main">
  <p:tag name="AS_UNIQUEID" val="4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94.xml><?xml version="1.0" encoding="utf-8"?>
<p:tagLst xmlns:p="http://schemas.openxmlformats.org/presentationml/2006/main">
  <p:tag name="AS_UNIQUEID" val="4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95.xml><?xml version="1.0" encoding="utf-8"?>
<p:tagLst xmlns:p="http://schemas.openxmlformats.org/presentationml/2006/main">
  <p:tag name="AS_UNIQUEID" val="4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96.xml><?xml version="1.0" encoding="utf-8"?>
<p:tagLst xmlns:p="http://schemas.openxmlformats.org/presentationml/2006/main">
  <p:tag name="AS_UNIQUEID" val="4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97.xml><?xml version="1.0" encoding="utf-8"?>
<p:tagLst xmlns:p="http://schemas.openxmlformats.org/presentationml/2006/main">
  <p:tag name="AS_UNIQUEID" val="4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98.xml><?xml version="1.0" encoding="utf-8"?>
<p:tagLst xmlns:p="http://schemas.openxmlformats.org/presentationml/2006/main">
  <p:tag name="AS_UNIQUEID" val="4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99.xml><?xml version="1.0" encoding="utf-8"?>
<p:tagLst xmlns:p="http://schemas.openxmlformats.org/presentationml/2006/main">
  <p:tag name="AS_UNIQUEID" val="4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.xml><?xml version="1.0" encoding="utf-8"?>
<p:tagLst xmlns:p="http://schemas.openxmlformats.org/presentationml/2006/main">
  <p:tag name="AS_UNIQUEID" val="207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2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00.xml><?xml version="1.0" encoding="utf-8"?>
<p:tagLst xmlns:p="http://schemas.openxmlformats.org/presentationml/2006/main">
  <p:tag name="AS_UNIQUEID" val="4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01.xml><?xml version="1.0" encoding="utf-8"?>
<p:tagLst xmlns:p="http://schemas.openxmlformats.org/presentationml/2006/main">
  <p:tag name="AS_UNIQUEID" val="4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02.xml><?xml version="1.0" encoding="utf-8"?>
<p:tagLst xmlns:p="http://schemas.openxmlformats.org/presentationml/2006/main">
  <p:tag name="AS_UNIQUEID" val="4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03.xml><?xml version="1.0" encoding="utf-8"?>
<p:tagLst xmlns:p="http://schemas.openxmlformats.org/presentationml/2006/main">
  <p:tag name="AS_UNIQUEID" val="4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04.xml><?xml version="1.0" encoding="utf-8"?>
<p:tagLst xmlns:p="http://schemas.openxmlformats.org/presentationml/2006/main">
  <p:tag name="AS_UNIQUEID" val="4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05.xml><?xml version="1.0" encoding="utf-8"?>
<p:tagLst xmlns:p="http://schemas.openxmlformats.org/presentationml/2006/main">
  <p:tag name="AS_UNIQUEID" val="4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06.xml><?xml version="1.0" encoding="utf-8"?>
<p:tagLst xmlns:p="http://schemas.openxmlformats.org/presentationml/2006/main">
  <p:tag name="AS_UNIQUEID" val="4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07.xml><?xml version="1.0" encoding="utf-8"?>
<p:tagLst xmlns:p="http://schemas.openxmlformats.org/presentationml/2006/main">
  <p:tag name="AS_UNIQUEID" val="4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08.xml><?xml version="1.0" encoding="utf-8"?>
<p:tagLst xmlns:p="http://schemas.openxmlformats.org/presentationml/2006/main">
  <p:tag name="AS_UNIQUEID" val="4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09.xml><?xml version="1.0" encoding="utf-8"?>
<p:tagLst xmlns:p="http://schemas.openxmlformats.org/presentationml/2006/main">
  <p:tag name="AS_UNIQUEID" val="4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1.xml><?xml version="1.0" encoding="utf-8"?>
<p:tagLst xmlns:p="http://schemas.openxmlformats.org/presentationml/2006/main">
  <p:tag name="AS_UNIQUEID" val="2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AS_UNIQUEID" val="4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11.xml><?xml version="1.0" encoding="utf-8"?>
<p:tagLst xmlns:p="http://schemas.openxmlformats.org/presentationml/2006/main">
  <p:tag name="AS_UNIQUEID" val="4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12.xml><?xml version="1.0" encoding="utf-8"?>
<p:tagLst xmlns:p="http://schemas.openxmlformats.org/presentationml/2006/main">
  <p:tag name="AS_UNIQUEID" val="4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13.xml><?xml version="1.0" encoding="utf-8"?>
<p:tagLst xmlns:p="http://schemas.openxmlformats.org/presentationml/2006/main">
  <p:tag name="AS_UNIQUEID" val="4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14.xml><?xml version="1.0" encoding="utf-8"?>
<p:tagLst xmlns:p="http://schemas.openxmlformats.org/presentationml/2006/main">
  <p:tag name="AS_UNIQUEID" val="4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15.xml><?xml version="1.0" encoding="utf-8"?>
<p:tagLst xmlns:p="http://schemas.openxmlformats.org/presentationml/2006/main">
  <p:tag name="AS_UNIQUEID" val="45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16.xml><?xml version="1.0" encoding="utf-8"?>
<p:tagLst xmlns:p="http://schemas.openxmlformats.org/presentationml/2006/main">
  <p:tag name="AS_UNIQUEID" val="45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17.xml><?xml version="1.0" encoding="utf-8"?>
<p:tagLst xmlns:p="http://schemas.openxmlformats.org/presentationml/2006/main">
  <p:tag name="AS_UNIQUEID" val="45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18.xml><?xml version="1.0" encoding="utf-8"?>
<p:tagLst xmlns:p="http://schemas.openxmlformats.org/presentationml/2006/main">
  <p:tag name="AS_UNIQUEID" val="45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19.xml><?xml version="1.0" encoding="utf-8"?>
<p:tagLst xmlns:p="http://schemas.openxmlformats.org/presentationml/2006/main">
  <p:tag name="AS_UNIQUEID" val="45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2.xml><?xml version="1.0" encoding="utf-8"?>
<p:tagLst xmlns:p="http://schemas.openxmlformats.org/presentationml/2006/main">
  <p:tag name="AS_UNIQUEID" val="2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0.xml><?xml version="1.0" encoding="utf-8"?>
<p:tagLst xmlns:p="http://schemas.openxmlformats.org/presentationml/2006/main">
  <p:tag name="AS_UNIQUEID" val="45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21.xml><?xml version="1.0" encoding="utf-8"?>
<p:tagLst xmlns:p="http://schemas.openxmlformats.org/presentationml/2006/main">
  <p:tag name="AS_UNIQUEID" val="457"/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222.xml><?xml version="1.0" encoding="utf-8"?>
<p:tagLst xmlns:p="http://schemas.openxmlformats.org/presentationml/2006/main">
  <p:tag name="AS_UNIQUEID" val="458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23.xml><?xml version="1.0" encoding="utf-8"?>
<p:tagLst xmlns:p="http://schemas.openxmlformats.org/presentationml/2006/main">
  <p:tag name="AS_UNIQUEID" val="459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24.xml><?xml version="1.0" encoding="utf-8"?>
<p:tagLst xmlns:p="http://schemas.openxmlformats.org/presentationml/2006/main">
  <p:tag name="AS_UNIQUEID" val="460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25.xml><?xml version="1.0" encoding="utf-8"?>
<p:tagLst xmlns:p="http://schemas.openxmlformats.org/presentationml/2006/main">
  <p:tag name="AS_UNIQUEID" val="461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26.xml><?xml version="1.0" encoding="utf-8"?>
<p:tagLst xmlns:p="http://schemas.openxmlformats.org/presentationml/2006/main">
  <p:tag name="AS_UNIQUEID" val="462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27.xml><?xml version="1.0" encoding="utf-8"?>
<p:tagLst xmlns:p="http://schemas.openxmlformats.org/presentationml/2006/main">
  <p:tag name="AS_UNIQUEID" val="463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28.xml><?xml version="1.0" encoding="utf-8"?>
<p:tagLst xmlns:p="http://schemas.openxmlformats.org/presentationml/2006/main">
  <p:tag name="AS_UNIQUEID" val="464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229.xml><?xml version="1.0" encoding="utf-8"?>
<p:tagLst xmlns:p="http://schemas.openxmlformats.org/presentationml/2006/main">
  <p:tag name="AS_UNIQUEID" val="466"/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23.xml><?xml version="1.0" encoding="utf-8"?>
<p:tagLst xmlns:p="http://schemas.openxmlformats.org/presentationml/2006/main">
  <p:tag name="AS_UNIQUEID" val="2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0.xml><?xml version="1.0" encoding="utf-8"?>
<p:tagLst xmlns:p="http://schemas.openxmlformats.org/presentationml/2006/main">
  <p:tag name="AS_UNIQUEID" val="467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31.xml><?xml version="1.0" encoding="utf-8"?>
<p:tagLst xmlns:p="http://schemas.openxmlformats.org/presentationml/2006/main">
  <p:tag name="AS_UNIQUEID" val="468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32.xml><?xml version="1.0" encoding="utf-8"?>
<p:tagLst xmlns:p="http://schemas.openxmlformats.org/presentationml/2006/main">
  <p:tag name="AS_UNIQUEID" val="469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33.xml><?xml version="1.0" encoding="utf-8"?>
<p:tagLst xmlns:p="http://schemas.openxmlformats.org/presentationml/2006/main">
  <p:tag name="AS_UNIQUEID" val="470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34.xml><?xml version="1.0" encoding="utf-8"?>
<p:tagLst xmlns:p="http://schemas.openxmlformats.org/presentationml/2006/main">
  <p:tag name="AS_UNIQUEID" val="471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35.xml><?xml version="1.0" encoding="utf-8"?>
<p:tagLst xmlns:p="http://schemas.openxmlformats.org/presentationml/2006/main">
  <p:tag name="AS_UNIQUEID" val="472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36.xml><?xml version="1.0" encoding="utf-8"?>
<p:tagLst xmlns:p="http://schemas.openxmlformats.org/presentationml/2006/main">
  <p:tag name="AS_UNIQUEID" val="473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237.xml><?xml version="1.0" encoding="utf-8"?>
<p:tagLst xmlns:p="http://schemas.openxmlformats.org/presentationml/2006/main">
  <p:tag name="AS_UNIQUEID" val="475"/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238.xml><?xml version="1.0" encoding="utf-8"?>
<p:tagLst xmlns:p="http://schemas.openxmlformats.org/presentationml/2006/main">
  <p:tag name="AS_UNIQUEID" val="476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39.xml><?xml version="1.0" encoding="utf-8"?>
<p:tagLst xmlns:p="http://schemas.openxmlformats.org/presentationml/2006/main">
  <p:tag name="AS_UNIQUEID" val="477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4.xml><?xml version="1.0" encoding="utf-8"?>
<p:tagLst xmlns:p="http://schemas.openxmlformats.org/presentationml/2006/main">
  <p:tag name="AS_UNIQUEID" val="2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0.xml><?xml version="1.0" encoding="utf-8"?>
<p:tagLst xmlns:p="http://schemas.openxmlformats.org/presentationml/2006/main">
  <p:tag name="AS_UNIQUEID" val="478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41.xml><?xml version="1.0" encoding="utf-8"?>
<p:tagLst xmlns:p="http://schemas.openxmlformats.org/presentationml/2006/main">
  <p:tag name="AS_UNIQUEID" val="479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42.xml><?xml version="1.0" encoding="utf-8"?>
<p:tagLst xmlns:p="http://schemas.openxmlformats.org/presentationml/2006/main">
  <p:tag name="AS_UNIQUEID" val="480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43.xml><?xml version="1.0" encoding="utf-8"?>
<p:tagLst xmlns:p="http://schemas.openxmlformats.org/presentationml/2006/main">
  <p:tag name="AS_UNIQUEID" val="481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44.xml><?xml version="1.0" encoding="utf-8"?>
<p:tagLst xmlns:p="http://schemas.openxmlformats.org/presentationml/2006/main">
  <p:tag name="AS_UNIQUEID" val="482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45.xml><?xml version="1.0" encoding="utf-8"?>
<p:tagLst xmlns:p="http://schemas.openxmlformats.org/presentationml/2006/main">
  <p:tag name="AS_UNIQUEID" val="483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46.xml><?xml version="1.0" encoding="utf-8"?>
<p:tagLst xmlns:p="http://schemas.openxmlformats.org/presentationml/2006/main">
  <p:tag name="AS_UNIQUEID" val="485"/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247.xml><?xml version="1.0" encoding="utf-8"?>
<p:tagLst xmlns:p="http://schemas.openxmlformats.org/presentationml/2006/main">
  <p:tag name="AS_UNIQUEID" val="486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48.xml><?xml version="1.0" encoding="utf-8"?>
<p:tagLst xmlns:p="http://schemas.openxmlformats.org/presentationml/2006/main">
  <p:tag name="AS_UNIQUEID" val="487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49.xml><?xml version="1.0" encoding="utf-8"?>
<p:tagLst xmlns:p="http://schemas.openxmlformats.org/presentationml/2006/main">
  <p:tag name="AS_UNIQUEID" val="488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5.xml><?xml version="1.0" encoding="utf-8"?>
<p:tagLst xmlns:p="http://schemas.openxmlformats.org/presentationml/2006/main">
  <p:tag name="AS_UNIQUEID" val="2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0.xml><?xml version="1.0" encoding="utf-8"?>
<p:tagLst xmlns:p="http://schemas.openxmlformats.org/presentationml/2006/main">
  <p:tag name="AS_UNIQUEID" val="489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51.xml><?xml version="1.0" encoding="utf-8"?>
<p:tagLst xmlns:p="http://schemas.openxmlformats.org/presentationml/2006/main">
  <p:tag name="AS_UNIQUEID" val="490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52.xml><?xml version="1.0" encoding="utf-8"?>
<p:tagLst xmlns:p="http://schemas.openxmlformats.org/presentationml/2006/main">
  <p:tag name="AS_UNIQUEID" val="491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53.xml><?xml version="1.0" encoding="utf-8"?>
<p:tagLst xmlns:p="http://schemas.openxmlformats.org/presentationml/2006/main">
  <p:tag name="AS_UNIQUEID" val="492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54.xml><?xml version="1.0" encoding="utf-8"?>
<p:tagLst xmlns:p="http://schemas.openxmlformats.org/presentationml/2006/main">
  <p:tag name="AS_UNIQUEID" val="493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55.xml><?xml version="1.0" encoding="utf-8"?>
<p:tagLst xmlns:p="http://schemas.openxmlformats.org/presentationml/2006/main">
  <p:tag name="AS_UNIQUEID" val="495"/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256.xml><?xml version="1.0" encoding="utf-8"?>
<p:tagLst xmlns:p="http://schemas.openxmlformats.org/presentationml/2006/main">
  <p:tag name="AS_UNIQUEID" val="496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57.xml><?xml version="1.0" encoding="utf-8"?>
<p:tagLst xmlns:p="http://schemas.openxmlformats.org/presentationml/2006/main">
  <p:tag name="AS_UNIQUEID" val="497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58.xml><?xml version="1.0" encoding="utf-8"?>
<p:tagLst xmlns:p="http://schemas.openxmlformats.org/presentationml/2006/main">
  <p:tag name="AS_UNIQUEID" val="498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59.xml><?xml version="1.0" encoding="utf-8"?>
<p:tagLst xmlns:p="http://schemas.openxmlformats.org/presentationml/2006/main">
  <p:tag name="AS_UNIQUEID" val="499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6.xml><?xml version="1.0" encoding="utf-8"?>
<p:tagLst xmlns:p="http://schemas.openxmlformats.org/presentationml/2006/main">
  <p:tag name="AS_UNIQUEID" val="2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0.xml><?xml version="1.0" encoding="utf-8"?>
<p:tagLst xmlns:p="http://schemas.openxmlformats.org/presentationml/2006/main">
  <p:tag name="AS_UNIQUEID" val="500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61.xml><?xml version="1.0" encoding="utf-8"?>
<p:tagLst xmlns:p="http://schemas.openxmlformats.org/presentationml/2006/main">
  <p:tag name="AS_UNIQUEID" val="501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62.xml><?xml version="1.0" encoding="utf-8"?>
<p:tagLst xmlns:p="http://schemas.openxmlformats.org/presentationml/2006/main">
  <p:tag name="AS_UNIQUEID" val="502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63.xml><?xml version="1.0" encoding="utf-8"?>
<p:tagLst xmlns:p="http://schemas.openxmlformats.org/presentationml/2006/main">
  <p:tag name="AS_UNIQUEID" val="503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64.xml><?xml version="1.0" encoding="utf-8"?>
<p:tagLst xmlns:p="http://schemas.openxmlformats.org/presentationml/2006/main">
  <p:tag name="AS_UNIQUEID" val="504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65.xml><?xml version="1.0" encoding="utf-8"?>
<p:tagLst xmlns:p="http://schemas.openxmlformats.org/presentationml/2006/main">
  <p:tag name="AS_UNIQUEID" val="505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66.xml><?xml version="1.0" encoding="utf-8"?>
<p:tagLst xmlns:p="http://schemas.openxmlformats.org/presentationml/2006/main">
  <p:tag name="AS_UNIQUEID" val="507"/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267.xml><?xml version="1.0" encoding="utf-8"?>
<p:tagLst xmlns:p="http://schemas.openxmlformats.org/presentationml/2006/main">
  <p:tag name="AS_UNIQUEID" val="508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68.xml><?xml version="1.0" encoding="utf-8"?>
<p:tagLst xmlns:p="http://schemas.openxmlformats.org/presentationml/2006/main">
  <p:tag name="AS_UNIQUEID" val="509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69.xml><?xml version="1.0" encoding="utf-8"?>
<p:tagLst xmlns:p="http://schemas.openxmlformats.org/presentationml/2006/main">
  <p:tag name="AS_UNIQUEID" val="510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7.xml><?xml version="1.0" encoding="utf-8"?>
<p:tagLst xmlns:p="http://schemas.openxmlformats.org/presentationml/2006/main">
  <p:tag name="AS_UNIQUEID" val="2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0.xml><?xml version="1.0" encoding="utf-8"?>
<p:tagLst xmlns:p="http://schemas.openxmlformats.org/presentationml/2006/main">
  <p:tag name="AS_UNIQUEID" val="511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71.xml><?xml version="1.0" encoding="utf-8"?>
<p:tagLst xmlns:p="http://schemas.openxmlformats.org/presentationml/2006/main">
  <p:tag name="AS_UNIQUEID" val="512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72.xml><?xml version="1.0" encoding="utf-8"?>
<p:tagLst xmlns:p="http://schemas.openxmlformats.org/presentationml/2006/main">
  <p:tag name="AS_UNIQUEID" val="513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73.xml><?xml version="1.0" encoding="utf-8"?>
<p:tagLst xmlns:p="http://schemas.openxmlformats.org/presentationml/2006/main">
  <p:tag name="AS_UNIQUEID" val="514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74.xml><?xml version="1.0" encoding="utf-8"?>
<p:tagLst xmlns:p="http://schemas.openxmlformats.org/presentationml/2006/main">
  <p:tag name="AS_UNIQUEID" val="516"/>
</p:tagLst>
</file>

<file path=ppt/tags/tag275.xml><?xml version="1.0" encoding="utf-8"?>
<p:tagLst xmlns:p="http://schemas.openxmlformats.org/presentationml/2006/main">
  <p:tag name="AS_UNIQUEID" val="517"/>
</p:tagLst>
</file>

<file path=ppt/tags/tag276.xml><?xml version="1.0" encoding="utf-8"?>
<p:tagLst xmlns:p="http://schemas.openxmlformats.org/presentationml/2006/main">
  <p:tag name="AS_UNIQUEID" val="518"/>
</p:tagLst>
</file>

<file path=ppt/tags/tag277.xml><?xml version="1.0" encoding="utf-8"?>
<p:tagLst xmlns:p="http://schemas.openxmlformats.org/presentationml/2006/main">
  <p:tag name="AS_UNIQUEID" val="519"/>
</p:tagLst>
</file>

<file path=ppt/tags/tag278.xml><?xml version="1.0" encoding="utf-8"?>
<p:tagLst xmlns:p="http://schemas.openxmlformats.org/presentationml/2006/main">
  <p:tag name="AS_UNIQUEID" val="520"/>
</p:tagLst>
</file>

<file path=ppt/tags/tag279.xml><?xml version="1.0" encoding="utf-8"?>
<p:tagLst xmlns:p="http://schemas.openxmlformats.org/presentationml/2006/main">
  <p:tag name="AS_UNIQUEID" val="521"/>
</p:tagLst>
</file>

<file path=ppt/tags/tag28.xml><?xml version="1.0" encoding="utf-8"?>
<p:tagLst xmlns:p="http://schemas.openxmlformats.org/presentationml/2006/main">
  <p:tag name="AS_UNIQUEID" val="2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0.xml><?xml version="1.0" encoding="utf-8"?>
<p:tagLst xmlns:p="http://schemas.openxmlformats.org/presentationml/2006/main">
  <p:tag name="AS_UNIQUEID" val="522"/>
</p:tagLst>
</file>

<file path=ppt/tags/tag281.xml><?xml version="1.0" encoding="utf-8"?>
<p:tagLst xmlns:p="http://schemas.openxmlformats.org/presentationml/2006/main">
  <p:tag name="AS_UNIQUEID" val="523"/>
</p:tagLst>
</file>

<file path=ppt/tags/tag282.xml><?xml version="1.0" encoding="utf-8"?>
<p:tagLst xmlns:p="http://schemas.openxmlformats.org/presentationml/2006/main">
  <p:tag name="AS_UNIQUEID" val="524"/>
</p:tagLst>
</file>

<file path=ppt/tags/tag283.xml><?xml version="1.0" encoding="utf-8"?>
<p:tagLst xmlns:p="http://schemas.openxmlformats.org/presentationml/2006/main">
  <p:tag name="AS_UNIQUEID" val="525"/>
</p:tagLst>
</file>

<file path=ppt/tags/tag284.xml><?xml version="1.0" encoding="utf-8"?>
<p:tagLst xmlns:p="http://schemas.openxmlformats.org/presentationml/2006/main">
  <p:tag name="AS_UNIQUEID" val="527"/>
  <p:tag name="KSO_WM_BEAUTIFY_FLAG" val="#wm#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85.xml><?xml version="1.0" encoding="utf-8"?>
<p:tagLst xmlns:p="http://schemas.openxmlformats.org/presentationml/2006/main">
  <p:tag name="AS_UNIQUEID" val="528"/>
  <p:tag name="KSO_WM_BEAUTIFY_FLAG" val="#wm#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86.xml><?xml version="1.0" encoding="utf-8"?>
<p:tagLst xmlns:p="http://schemas.openxmlformats.org/presentationml/2006/main">
  <p:tag name="AS_UNIQUEID" val="5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87.xml><?xml version="1.0" encoding="utf-8"?>
<p:tagLst xmlns:p="http://schemas.openxmlformats.org/presentationml/2006/main">
  <p:tag name="AS_UNIQUEID" val="5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88.xml><?xml version="1.0" encoding="utf-8"?>
<p:tagLst xmlns:p="http://schemas.openxmlformats.org/presentationml/2006/main">
  <p:tag name="AS_UNIQUEID" val="5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89.xml><?xml version="1.0" encoding="utf-8"?>
<p:tagLst xmlns:p="http://schemas.openxmlformats.org/presentationml/2006/main">
  <p:tag name="AS_UNIQUEID" val="532"/>
  <p:tag name="KSO_WM_BEAUTIFY_FLAG" val="#wm#"/>
  <p:tag name="KSO_WM_TAG_VERSION" val="1.0"/>
  <p:tag name="KSO_WM_TEMPLATE_CATEGORY" val="custom"/>
  <p:tag name="KSO_WM_TEMPLATE_COLOR_TYPE" val="1"/>
  <p:tag name="KSO_WM_TEMPLATE_INDEX" val="20204438"/>
  <p:tag name="KSO_WM_TEMPLATE_MASTER_THUMB_INDEX" val="12"/>
  <p:tag name="KSO_WM_TEMPLATE_MASTER_TYPE" val="1"/>
  <p:tag name="KSO_WM_TEMPLATE_SUBCATEGORY" val="0"/>
  <p:tag name="KSO_WM_TEMPLATE_THUMBS_INDEX" val="1、4、7、9、12、16、17、21、24、25、26、27、28、31、36、38、43、46、47"/>
</p:tagLst>
</file>

<file path=ppt/tags/tag29.xml><?xml version="1.0" encoding="utf-8"?>
<p:tagLst xmlns:p="http://schemas.openxmlformats.org/presentationml/2006/main">
  <p:tag name="AS_UNIQUEID" val="2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p="http://schemas.openxmlformats.org/presentationml/2006/main">
  <p:tag name="AS_UNIQUEID" val="533"/>
</p:tagLst>
</file>

<file path=ppt/tags/tag291.xml><?xml version="1.0" encoding="utf-8"?>
<p:tagLst xmlns:p="http://schemas.openxmlformats.org/presentationml/2006/main">
  <p:tag name="AS_UNIQUEID" val="542"/>
  <p:tag name="KSO_WM_BEAUTIFY_FLAG" val="#wm#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TYPE" val="i"/>
</p:tagLst>
</file>

<file path=ppt/tags/tag292.xml><?xml version="1.0" encoding="utf-8"?>
<p:tagLst xmlns:p="http://schemas.openxmlformats.org/presentationml/2006/main">
  <p:tag name="AS_UNIQUEID" val="543"/>
  <p:tag name="KSO_WM_BEAUTIFY_FLAG" val="#wm#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输入你的副标题&#10;文字是您思想的提炼&#10;为了最终演示发布的良好效果&#10;请尽量言简意赅的阐述观点"/>
  <p:tag name="KSO_WM_UNIT_TEXT_FILL_FORE_SCHEMECOLOR_INDEX" val="14"/>
  <p:tag name="KSO_WM_UNIT_TEXT_FILL_FORE_SCHEMECOLOR_INDEX_BRIGHTNESS" val="0"/>
  <p:tag name="KSO_WM_UNIT_TEXT_FILL_TYPE" val="1"/>
  <p:tag name="KSO_WM_UNIT_TYPE" val="b"/>
  <p:tag name="KSO_WM_UNIT_VALUE" val="25"/>
</p:tagLst>
</file>

<file path=ppt/tags/tag293.xml><?xml version="1.0" encoding="utf-8"?>
<p:tagLst xmlns:p="http://schemas.openxmlformats.org/presentationml/2006/main">
  <p:tag name="AS_UNIQUEID" val="544"/>
  <p:tag name="KSO_WM_BEAUTIFY_FLAG" val="#wm#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工作汇报总结"/>
  <p:tag name="KSO_WM_UNIT_TYPE" val="a"/>
  <p:tag name="KSO_WM_UNIT_VALUE" val="10"/>
</p:tagLst>
</file>

<file path=ppt/tags/tag294.xml><?xml version="1.0" encoding="utf-8"?>
<p:tagLst xmlns:p="http://schemas.openxmlformats.org/presentationml/2006/main">
  <p:tag name="KSO_WM_BEAUTIFY_FLAG" val="#wm#"/>
  <p:tag name="KSO_WM_SLIDE_ID" val="custom20204438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COLOR_TYPE" val="1"/>
  <p:tag name="KSO_WM_TEMPLATE_INDEX" val="20204438"/>
  <p:tag name="KSO_WM_TEMPLATE_MASTER_THUMB_INDEX" val="12"/>
  <p:tag name="KSO_WM_TEMPLATE_MASTER_TYPE" val="1"/>
  <p:tag name="KSO_WM_TEMPLATE_SUBCATEGORY" val="0"/>
  <p:tag name="KSO_WM_TEMPLATE_THUMBS_INDEX" val="1、4、7、9、12、16、17、21、24、25、26、27、28、31、36、38、43、46、47"/>
</p:tagLst>
</file>

<file path=ppt/tags/tag295.xml><?xml version="1.0" encoding="utf-8"?>
<p:tagLst xmlns:p="http://schemas.openxmlformats.org/presentationml/2006/main">
  <p:tag name="AS_UNIQUEID" val="626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HIGHLIGHT" val="0"/>
  <p:tag name="KSO_WM_UNIT_ID" val="custom20204438_10*i*1"/>
  <p:tag name="KSO_WM_UNIT_INDEX" val="1"/>
  <p:tag name="KSO_WM_UNIT_LAYERLEVEL" val="1"/>
  <p:tag name="KSO_WM_UNIT_SUBTYPE" val="h"/>
  <p:tag name="KSO_WM_UNIT_TEXT_FILL_FORE_SCHEMECOLOR_INDEX" val="2"/>
  <p:tag name="KSO_WM_UNIT_TEXT_FILL_TYPE" val="1"/>
  <p:tag name="KSO_WM_UNIT_TYPE" val="i"/>
  <p:tag name="KSO_WM_UNIT_USESOURCEFORMAT_APPLY" val="1"/>
</p:tagLst>
</file>

<file path=ppt/tags/tag296.xml><?xml version="1.0" encoding="utf-8"?>
<p:tagLst xmlns:p="http://schemas.openxmlformats.org/presentationml/2006/main">
  <p:tag name="AS_UNIQUEID" val="627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0*i*2"/>
  <p:tag name="KSO_WM_UNIT_INDEX" val="2"/>
  <p:tag name="KSO_WM_UNIT_LAYERLEVEL" val="1"/>
  <p:tag name="KSO_WM_UNIT_TYPE" val="i"/>
  <p:tag name="KSO_WM_UNIT_USESOURCEFORMAT_APPLY" val="1"/>
</p:tagLst>
</file>

<file path=ppt/tags/tag297.xml><?xml version="1.0" encoding="utf-8"?>
<p:tagLst xmlns:p="http://schemas.openxmlformats.org/presentationml/2006/main">
  <p:tag name="AS_UNIQUEID" val="628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0*i*3"/>
  <p:tag name="KSO_WM_UNIT_INDEX" val="3"/>
  <p:tag name="KSO_WM_UNIT_LAYERLEVEL" val="1"/>
  <p:tag name="KSO_WM_UNIT_TYPE" val="i"/>
  <p:tag name="KSO_WM_UNIT_USESOURCEFORMAT_APPLY" val="1"/>
</p:tagLst>
</file>

<file path=ppt/tags/tag298.xml><?xml version="1.0" encoding="utf-8"?>
<p:tagLst xmlns:p="http://schemas.openxmlformats.org/presentationml/2006/main">
  <p:tag name="AS_UNIQUEID" val="630"/>
</p:tagLst>
</file>

<file path=ppt/tags/tag299.xml><?xml version="1.0" encoding="utf-8"?>
<p:tagLst xmlns:p="http://schemas.openxmlformats.org/presentationml/2006/main">
  <p:tag name="AS_UNIQUEID" val="665"/>
</p:tagLst>
</file>

<file path=ppt/tags/tag3.xml><?xml version="1.0" encoding="utf-8"?>
<p:tagLst xmlns:p="http://schemas.openxmlformats.org/presentationml/2006/main">
  <p:tag name="AS_UNIQUEID" val="208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2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00.xml><?xml version="1.0" encoding="utf-8"?>
<p:tagLst xmlns:p="http://schemas.openxmlformats.org/presentationml/2006/main">
  <p:tag name="KSO_WM_BEAUTIFY_FLAG" val="#wm#"/>
  <p:tag name="KSO_WM_DIAGRAM_GROUP_CODE" val="l1-3"/>
  <p:tag name="KSO_WM_SLIDE_BACKGROUND" val="[&quot;general&quot;,&quot;frame&quot;]"/>
  <p:tag name="KSO_WM_SLIDE_DIAGTYPE" val="l"/>
  <p:tag name="KSO_WM_SLIDE_ID" val="custom20204438_10"/>
  <p:tag name="KSO_WM_SLIDE_INDEX" val="10"/>
  <p:tag name="KSO_WM_SLIDE_ITEM_CNT" val="2"/>
  <p:tag name="KSO_WM_SLIDE_LAYOUT" val="a_i_l"/>
  <p:tag name="KSO_WM_SLIDE_LAYOUT_CNT" val="1_1_1"/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POSITION" val="47.9555*154.3"/>
  <p:tag name="KSO_WM_SLIDE_RATIO" val="1.777778"/>
  <p:tag name="KSO_WM_SLIDE_SIZE" val="863.788*337.844"/>
  <p:tag name="KSO_WM_SLIDE_SUBTYPE" val="diag"/>
  <p:tag name="KSO_WM_SLIDE_TYPE" val="text"/>
  <p:tag name="KSO_WM_TAG_VERSION" val="1.0"/>
  <p:tag name="KSO_WM_TEMPLATE_CATEGORY" val="custom"/>
  <p:tag name="KSO_WM_TEMPLATE_COLOR_TYPE" val="1"/>
  <p:tag name="KSO_WM_TEMPLATE_INDEX" val="20204438"/>
  <p:tag name="KSO_WM_TEMPLATE_MASTER_TYPE" val="1"/>
  <p:tag name="KSO_WM_TEMPLATE_SUBCATEGORY" val="0"/>
</p:tagLst>
</file>

<file path=ppt/tags/tag301.xml><?xml version="1.0" encoding="utf-8"?>
<p:tagLst xmlns:p="http://schemas.openxmlformats.org/presentationml/2006/main">
  <p:tag name="AS_UNIQUEID" val="639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HIGHLIGHT" val="0"/>
  <p:tag name="KSO_WM_UNIT_ID" val="custom20204438_10*i*1"/>
  <p:tag name="KSO_WM_UNIT_INDEX" val="1"/>
  <p:tag name="KSO_WM_UNIT_LAYERLEVEL" val="1"/>
  <p:tag name="KSO_WM_UNIT_SUBTYPE" val="h"/>
  <p:tag name="KSO_WM_UNIT_TEXT_FILL_FORE_SCHEMECOLOR_INDEX" val="2"/>
  <p:tag name="KSO_WM_UNIT_TEXT_FILL_TYPE" val="1"/>
  <p:tag name="KSO_WM_UNIT_TYPE" val="i"/>
  <p:tag name="KSO_WM_UNIT_USESOURCEFORMAT_APPLY" val="1"/>
</p:tagLst>
</file>

<file path=ppt/tags/tag302.xml><?xml version="1.0" encoding="utf-8"?>
<p:tagLst xmlns:p="http://schemas.openxmlformats.org/presentationml/2006/main">
  <p:tag name="AS_UNIQUEID" val="640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0*i*2"/>
  <p:tag name="KSO_WM_UNIT_INDEX" val="2"/>
  <p:tag name="KSO_WM_UNIT_LAYERLEVEL" val="1"/>
  <p:tag name="KSO_WM_UNIT_TYPE" val="i"/>
  <p:tag name="KSO_WM_UNIT_USESOURCEFORMAT_APPLY" val="1"/>
</p:tagLst>
</file>

<file path=ppt/tags/tag303.xml><?xml version="1.0" encoding="utf-8"?>
<p:tagLst xmlns:p="http://schemas.openxmlformats.org/presentationml/2006/main">
  <p:tag name="AS_UNIQUEID" val="641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0*i*3"/>
  <p:tag name="KSO_WM_UNIT_INDEX" val="3"/>
  <p:tag name="KSO_WM_UNIT_LAYERLEVEL" val="1"/>
  <p:tag name="KSO_WM_UNIT_TYPE" val="i"/>
  <p:tag name="KSO_WM_UNIT_USESOURCEFORMAT_APPLY" val="1"/>
</p:tagLst>
</file>

<file path=ppt/tags/tag304.xml><?xml version="1.0" encoding="utf-8"?>
<p:tagLst xmlns:p="http://schemas.openxmlformats.org/presentationml/2006/main">
  <p:tag name="AS_UNIQUEID" val="630"/>
</p:tagLst>
</file>

<file path=ppt/tags/tag305.xml><?xml version="1.0" encoding="utf-8"?>
<p:tagLst xmlns:p="http://schemas.openxmlformats.org/presentationml/2006/main">
  <p:tag name="AS_UNIQUEID" val="665"/>
</p:tagLst>
</file>

<file path=ppt/tags/tag306.xml><?xml version="1.0" encoding="utf-8"?>
<p:tagLst xmlns:p="http://schemas.openxmlformats.org/presentationml/2006/main">
  <p:tag name="AS_UNIQUEID" val="659"/>
</p:tagLst>
</file>

<file path=ppt/tags/tag307.xml><?xml version="1.0" encoding="utf-8"?>
<p:tagLst xmlns:p="http://schemas.openxmlformats.org/presentationml/2006/main">
  <p:tag name="KSO_WM_BEAUTIFY_FLAG" val="#wm#"/>
  <p:tag name="KSO_WM_DIAGRAM_GROUP_CODE" val="l1-3"/>
  <p:tag name="KSO_WM_SLIDE_BACKGROUND" val="[&quot;general&quot;,&quot;frame&quot;]"/>
  <p:tag name="KSO_WM_SLIDE_DIAGTYPE" val="l"/>
  <p:tag name="KSO_WM_SLIDE_ID" val="custom20204438_10"/>
  <p:tag name="KSO_WM_SLIDE_INDEX" val="10"/>
  <p:tag name="KSO_WM_SLIDE_ITEM_CNT" val="2"/>
  <p:tag name="KSO_WM_SLIDE_LAYOUT" val="a_i_l"/>
  <p:tag name="KSO_WM_SLIDE_LAYOUT_CNT" val="1_1_1"/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POSITION" val="47.9555*154.3"/>
  <p:tag name="KSO_WM_SLIDE_RATIO" val="1.777778"/>
  <p:tag name="KSO_WM_SLIDE_SIZE" val="863.788*337.844"/>
  <p:tag name="KSO_WM_SLIDE_SUBTYPE" val="diag"/>
  <p:tag name="KSO_WM_SLIDE_TYPE" val="text"/>
  <p:tag name="KSO_WM_TAG_VERSION" val="1.0"/>
  <p:tag name="KSO_WM_TEMPLATE_CATEGORY" val="custom"/>
  <p:tag name="KSO_WM_TEMPLATE_COLOR_TYPE" val="1"/>
  <p:tag name="KSO_WM_TEMPLATE_INDEX" val="20204438"/>
  <p:tag name="KSO_WM_TEMPLATE_MASTER_TYPE" val="1"/>
  <p:tag name="KSO_WM_TEMPLATE_SUBCATEGORY" val="0"/>
</p:tagLst>
</file>

<file path=ppt/tags/tag308.xml><?xml version="1.0" encoding="utf-8"?>
<p:tagLst xmlns:p="http://schemas.openxmlformats.org/presentationml/2006/main">
  <p:tag name="AS_UNIQUEID" val="655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HIGHLIGHT" val="0"/>
  <p:tag name="KSO_WM_UNIT_ID" val="custom20204438_11*i*1"/>
  <p:tag name="KSO_WM_UNIT_INDEX" val="1"/>
  <p:tag name="KSO_WM_UNIT_LAYERLEVEL" val="1"/>
  <p:tag name="KSO_WM_UNIT_SUBTYPE" val="h"/>
  <p:tag name="KSO_WM_UNIT_TEXT_FILL_FORE_SCHEMECOLOR_INDEX" val="2"/>
  <p:tag name="KSO_WM_UNIT_TEXT_FILL_TYPE" val="1"/>
  <p:tag name="KSO_WM_UNIT_TYPE" val="i"/>
  <p:tag name="KSO_WM_UNIT_USESOURCEFORMAT_APPLY" val="1"/>
</p:tagLst>
</file>

<file path=ppt/tags/tag309.xml><?xml version="1.0" encoding="utf-8"?>
<p:tagLst xmlns:p="http://schemas.openxmlformats.org/presentationml/2006/main">
  <p:tag name="AS_UNIQUEID" val="656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1*i*2"/>
  <p:tag name="KSO_WM_UNIT_INDEX" val="2"/>
  <p:tag name="KSO_WM_UNIT_LAYERLEVEL" val="1"/>
  <p:tag name="KSO_WM_UNIT_TYPE" val="i"/>
  <p:tag name="KSO_WM_UNIT_USESOURCEFORMAT_APPLY" val="1"/>
</p:tagLst>
</file>

<file path=ppt/tags/tag31.xml><?xml version="1.0" encoding="utf-8"?>
<p:tagLst xmlns:p="http://schemas.openxmlformats.org/presentationml/2006/main">
  <p:tag name="AS_UNIQUEID" val="2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0.xml><?xml version="1.0" encoding="utf-8"?>
<p:tagLst xmlns:p="http://schemas.openxmlformats.org/presentationml/2006/main">
  <p:tag name="AS_UNIQUEID" val="657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1*i*3"/>
  <p:tag name="KSO_WM_UNIT_INDEX" val="3"/>
  <p:tag name="KSO_WM_UNIT_LAYERLEVEL" val="1"/>
  <p:tag name="KSO_WM_UNIT_TYPE" val="i"/>
  <p:tag name="KSO_WM_UNIT_USESOURCEFORMAT_APPLY" val="1"/>
</p:tagLst>
</file>

<file path=ppt/tags/tag311.xml><?xml version="1.0" encoding="utf-8"?>
<p:tagLst xmlns:p="http://schemas.openxmlformats.org/presentationml/2006/main">
  <p:tag name="AS_UNIQUEID" val="658"/>
</p:tagLst>
</file>

<file path=ppt/tags/tag312.xml><?xml version="1.0" encoding="utf-8"?>
<p:tagLst xmlns:p="http://schemas.openxmlformats.org/presentationml/2006/main">
  <p:tag name="AS_UNIQUEID" val="663"/>
</p:tagLst>
</file>

<file path=ppt/tags/tag313.xml><?xml version="1.0" encoding="utf-8"?>
<p:tagLst xmlns:p="http://schemas.openxmlformats.org/presentationml/2006/main">
  <p:tag name="AS_UNIQUEID" val="665"/>
</p:tagLst>
</file>

<file path=ppt/tags/tag314.xml><?xml version="1.0" encoding="utf-8"?>
<p:tagLst xmlns:p="http://schemas.openxmlformats.org/presentationml/2006/main">
  <p:tag name="KSO_WM_BEAUTIFY_FLAG" val="#wm#"/>
  <p:tag name="KSO_WM_DIAGRAM_GROUP_CODE" val="l1-3"/>
  <p:tag name="KSO_WM_SLIDE_BACKGROUND" val="[&quot;general&quot;,&quot;frame&quot;]"/>
  <p:tag name="KSO_WM_SLIDE_DIAGTYPE" val="l"/>
  <p:tag name="KSO_WM_SLIDE_ID" val="custom20204438_11"/>
  <p:tag name="KSO_WM_SLIDE_INDEX" val="11"/>
  <p:tag name="KSO_WM_SLIDE_ITEM_CNT" val="3"/>
  <p:tag name="KSO_WM_SLIDE_LAYOUT" val="a_i_l"/>
  <p:tag name="KSO_WM_SLIDE_LAYOUT_CNT" val="1_1_1"/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&quot;NaN&quot;,&quot;top&quot;:&quot;NaN&quot;,&quot;right&quot;:&quot;NaN&quot;,&quot;bottom&quot;:&quot;NaN&quot;,&quot;leftAbs&quot;:false,&quot;topAbs&quot;:false,&quot;rightAbs&quot;:false,&quot;bottomAbs&quot;:false},{&quot;type&quot;:&quot;frame&quot;,&quot;left&quot;:&quot;NaN&quot;,&quot;top&quot;:&quot;NaN&quot;,&quot;right&quot;:&quot;NaN&quot;,&quot;bottom&quot;:&quot;NaN&quot;,&quot;leftAbs&quot;:false,&quot;topAbs&quot;:false,&quot;rightAbs&quot;:false,&quot;bottomAbs&quot;:false}]}"/>
  <p:tag name="KSO_WM_SLIDE_POSITION" val="48.3028*158.7"/>
  <p:tag name="KSO_WM_SLIDE_RATIO" val="1.777778"/>
  <p:tag name="KSO_WM_SLIDE_SIZE" val="863.547*333.395"/>
  <p:tag name="KSO_WM_SLIDE_SUBTYPE" val="diag"/>
  <p:tag name="KSO_WM_SLIDE_TYPE" val="text"/>
  <p:tag name="KSO_WM_TAG_VERSION" val="1.0"/>
  <p:tag name="KSO_WM_TEMPLATE_CATEGORY" val="custom"/>
  <p:tag name="KSO_WM_TEMPLATE_COLOR_TYPE" val="1"/>
  <p:tag name="KSO_WM_TEMPLATE_INDEX" val="20204438"/>
  <p:tag name="KSO_WM_TEMPLATE_MASTER_TYPE" val="1"/>
  <p:tag name="KSO_WM_TEMPLATE_SUBCATEGORY" val="0"/>
</p:tagLst>
</file>

<file path=ppt/tags/tag315.xml><?xml version="1.0" encoding="utf-8"?>
<p:tagLst xmlns:p="http://schemas.openxmlformats.org/presentationml/2006/main">
  <p:tag name="AS_UNIQUEID" val="655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HIGHLIGHT" val="0"/>
  <p:tag name="KSO_WM_UNIT_ID" val="custom20204438_11*i*1"/>
  <p:tag name="KSO_WM_UNIT_INDEX" val="1"/>
  <p:tag name="KSO_WM_UNIT_LAYERLEVEL" val="1"/>
  <p:tag name="KSO_WM_UNIT_SUBTYPE" val="h"/>
  <p:tag name="KSO_WM_UNIT_TEXT_FILL_FORE_SCHEMECOLOR_INDEX" val="2"/>
  <p:tag name="KSO_WM_UNIT_TEXT_FILL_TYPE" val="1"/>
  <p:tag name="KSO_WM_UNIT_TYPE" val="i"/>
  <p:tag name="KSO_WM_UNIT_USESOURCEFORMAT_APPLY" val="1"/>
</p:tagLst>
</file>

<file path=ppt/tags/tag316.xml><?xml version="1.0" encoding="utf-8"?>
<p:tagLst xmlns:p="http://schemas.openxmlformats.org/presentationml/2006/main">
  <p:tag name="AS_UNIQUEID" val="656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1*i*2"/>
  <p:tag name="KSO_WM_UNIT_INDEX" val="2"/>
  <p:tag name="KSO_WM_UNIT_LAYERLEVEL" val="1"/>
  <p:tag name="KSO_WM_UNIT_TYPE" val="i"/>
  <p:tag name="KSO_WM_UNIT_USESOURCEFORMAT_APPLY" val="1"/>
</p:tagLst>
</file>

<file path=ppt/tags/tag317.xml><?xml version="1.0" encoding="utf-8"?>
<p:tagLst xmlns:p="http://schemas.openxmlformats.org/presentationml/2006/main">
  <p:tag name="AS_UNIQUEID" val="657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1*i*3"/>
  <p:tag name="KSO_WM_UNIT_INDEX" val="3"/>
  <p:tag name="KSO_WM_UNIT_LAYERLEVEL" val="1"/>
  <p:tag name="KSO_WM_UNIT_TYPE" val="i"/>
  <p:tag name="KSO_WM_UNIT_USESOURCEFORMAT_APPLY" val="1"/>
</p:tagLst>
</file>

<file path=ppt/tags/tag318.xml><?xml version="1.0" encoding="utf-8"?>
<p:tagLst xmlns:p="http://schemas.openxmlformats.org/presentationml/2006/main">
  <p:tag name="AS_UNIQUEID" val="658"/>
</p:tagLst>
</file>

<file path=ppt/tags/tag319.xml><?xml version="1.0" encoding="utf-8"?>
<p:tagLst xmlns:p="http://schemas.openxmlformats.org/presentationml/2006/main">
  <p:tag name="AS_UNIQUEID" val="663"/>
</p:tagLst>
</file>

<file path=ppt/tags/tag32.xml><?xml version="1.0" encoding="utf-8"?>
<p:tagLst xmlns:p="http://schemas.openxmlformats.org/presentationml/2006/main">
  <p:tag name="AS_UNIQUEID" val="2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0.xml><?xml version="1.0" encoding="utf-8"?>
<p:tagLst xmlns:p="http://schemas.openxmlformats.org/presentationml/2006/main">
  <p:tag name="KSO_WM_BEAUTIFY_FLAG" val="#wm#"/>
  <p:tag name="KSO_WM_DIAGRAM_GROUP_CODE" val="l1-3"/>
  <p:tag name="KSO_WM_SLIDE_BACKGROUND" val="[&quot;general&quot;,&quot;frame&quot;]"/>
  <p:tag name="KSO_WM_SLIDE_DIAGTYPE" val="l"/>
  <p:tag name="KSO_WM_SLIDE_ID" val="custom20204438_11"/>
  <p:tag name="KSO_WM_SLIDE_INDEX" val="11"/>
  <p:tag name="KSO_WM_SLIDE_ITEM_CNT" val="3"/>
  <p:tag name="KSO_WM_SLIDE_LAYOUT" val="a_i_l"/>
  <p:tag name="KSO_WM_SLIDE_LAYOUT_CNT" val="1_1_1"/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&quot;NaN&quot;,&quot;top&quot;:&quot;NaN&quot;,&quot;right&quot;:&quot;NaN&quot;,&quot;bottom&quot;:&quot;NaN&quot;,&quot;leftAbs&quot;:false,&quot;topAbs&quot;:false,&quot;rightAbs&quot;:false,&quot;bottomAbs&quot;:false},{&quot;type&quot;:&quot;frame&quot;,&quot;left&quot;:&quot;NaN&quot;,&quot;top&quot;:&quot;NaN&quot;,&quot;right&quot;:&quot;NaN&quot;,&quot;bottom&quot;:&quot;NaN&quot;,&quot;leftAbs&quot;:false,&quot;topAbs&quot;:false,&quot;rightAbs&quot;:false,&quot;bottomAbs&quot;:false}]}"/>
  <p:tag name="KSO_WM_SLIDE_POSITION" val="48.3028*158.7"/>
  <p:tag name="KSO_WM_SLIDE_RATIO" val="1.777778"/>
  <p:tag name="KSO_WM_SLIDE_SIZE" val="863.547*333.395"/>
  <p:tag name="KSO_WM_SLIDE_SUBTYPE" val="diag"/>
  <p:tag name="KSO_WM_SLIDE_TYPE" val="text"/>
  <p:tag name="KSO_WM_TAG_VERSION" val="1.0"/>
  <p:tag name="KSO_WM_TEMPLATE_CATEGORY" val="custom"/>
  <p:tag name="KSO_WM_TEMPLATE_COLOR_TYPE" val="1"/>
  <p:tag name="KSO_WM_TEMPLATE_INDEX" val="20204438"/>
  <p:tag name="KSO_WM_TEMPLATE_MASTER_TYPE" val="1"/>
  <p:tag name="KSO_WM_TEMPLATE_SUBCATEGORY" val="0"/>
</p:tagLst>
</file>

<file path=ppt/tags/tag321.xml><?xml version="1.0" encoding="utf-8"?>
<p:tagLst xmlns:p="http://schemas.openxmlformats.org/presentationml/2006/main">
  <p:tag name="AS_UNIQUEID" val="667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HIGHLIGHT" val="0"/>
  <p:tag name="KSO_WM_UNIT_ID" val="custom20204438_12*i*1"/>
  <p:tag name="KSO_WM_UNIT_INDEX" val="1"/>
  <p:tag name="KSO_WM_UNIT_LAYERLEVEL" val="1"/>
  <p:tag name="KSO_WM_UNIT_SUBTYPE" val="h"/>
  <p:tag name="KSO_WM_UNIT_TEXT_FILL_FORE_SCHEMECOLOR_INDEX" val="2"/>
  <p:tag name="KSO_WM_UNIT_TEXT_FILL_TYPE" val="1"/>
  <p:tag name="KSO_WM_UNIT_TYPE" val="i"/>
  <p:tag name="KSO_WM_UNIT_USESOURCEFORMAT_APPLY" val="1"/>
</p:tagLst>
</file>

<file path=ppt/tags/tag322.xml><?xml version="1.0" encoding="utf-8"?>
<p:tagLst xmlns:p="http://schemas.openxmlformats.org/presentationml/2006/main">
  <p:tag name="AS_UNIQUEID" val="668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2*i*2"/>
  <p:tag name="KSO_WM_UNIT_INDEX" val="2"/>
  <p:tag name="KSO_WM_UNIT_LAYERLEVEL" val="1"/>
  <p:tag name="KSO_WM_UNIT_TYPE" val="i"/>
  <p:tag name="KSO_WM_UNIT_USESOURCEFORMAT_APPLY" val="1"/>
</p:tagLst>
</file>

<file path=ppt/tags/tag323.xml><?xml version="1.0" encoding="utf-8"?>
<p:tagLst xmlns:p="http://schemas.openxmlformats.org/presentationml/2006/main">
  <p:tag name="AS_UNIQUEID" val="669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2*i*3"/>
  <p:tag name="KSO_WM_UNIT_INDEX" val="3"/>
  <p:tag name="KSO_WM_UNIT_LAYERLEVEL" val="1"/>
  <p:tag name="KSO_WM_UNIT_TYPE" val="i"/>
  <p:tag name="KSO_WM_UNIT_USESOURCEFORMAT_APPLY" val="1"/>
</p:tagLst>
</file>

<file path=ppt/tags/tag324.xml><?xml version="1.0" encoding="utf-8"?>
<p:tagLst xmlns:p="http://schemas.openxmlformats.org/presentationml/2006/main">
  <p:tag name="AS_UNIQUEID" val="671"/>
</p:tagLst>
</file>

<file path=ppt/tags/tag325.xml><?xml version="1.0" encoding="utf-8"?>
<p:tagLst xmlns:p="http://schemas.openxmlformats.org/presentationml/2006/main">
  <p:tag name="AS_UNIQUEID" val="673"/>
</p:tagLst>
</file>

<file path=ppt/tags/tag326.xml><?xml version="1.0" encoding="utf-8"?>
<p:tagLst xmlns:p="http://schemas.openxmlformats.org/presentationml/2006/main">
  <p:tag name="KSO_WM_BEAUTIFY_FLAG" val="#wm#"/>
  <p:tag name="KSO_WM_DIAGRAM_GROUP_CODE" val="l1-3"/>
  <p:tag name="KSO_WM_SLIDE_BACKGROUND" val="[&quot;general&quot;,&quot;frame&quot;]"/>
  <p:tag name="KSO_WM_SLIDE_DIAGTYPE" val="l"/>
  <p:tag name="KSO_WM_SLIDE_ID" val="custom20204438_12"/>
  <p:tag name="KSO_WM_SLIDE_INDEX" val="12"/>
  <p:tag name="KSO_WM_SLIDE_ITEM_CNT" val="4"/>
  <p:tag name="KSO_WM_SLIDE_LAYOUT" val="a_i_l"/>
  <p:tag name="KSO_WM_SLIDE_LAYOUT_CNT" val="1_1_1"/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POSITION" val="47.928*150.85"/>
  <p:tag name="KSO_WM_SLIDE_RATIO" val="1.777778"/>
  <p:tag name="KSO_WM_SLIDE_SIZE" val="863.821*341.244"/>
  <p:tag name="KSO_WM_SLIDE_SUBTYPE" val="diag"/>
  <p:tag name="KSO_WM_SLIDE_TYPE" val="text"/>
  <p:tag name="KSO_WM_TAG_VERSION" val="1.0"/>
  <p:tag name="KSO_WM_TEMPLATE_CATEGORY" val="custom"/>
  <p:tag name="KSO_WM_TEMPLATE_COLOR_TYPE" val="1"/>
  <p:tag name="KSO_WM_TEMPLATE_INDEX" val="20204438"/>
  <p:tag name="KSO_WM_TEMPLATE_MASTER_TYPE" val="1"/>
  <p:tag name="KSO_WM_TEMPLATE_SUBCATEGORY" val="0"/>
</p:tagLst>
</file>

<file path=ppt/tags/tag327.xml><?xml version="1.0" encoding="utf-8"?>
<p:tagLst xmlns:p="http://schemas.openxmlformats.org/presentationml/2006/main">
  <p:tag name="AS_UNIQUEID" val="688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HIGHLIGHT" val="0"/>
  <p:tag name="KSO_WM_UNIT_ID" val="custom20204438_12*i*1"/>
  <p:tag name="KSO_WM_UNIT_INDEX" val="1"/>
  <p:tag name="KSO_WM_UNIT_LAYERLEVEL" val="1"/>
  <p:tag name="KSO_WM_UNIT_SUBTYPE" val="h"/>
  <p:tag name="KSO_WM_UNIT_TEXT_FILL_FORE_SCHEMECOLOR_INDEX" val="2"/>
  <p:tag name="KSO_WM_UNIT_TEXT_FILL_TYPE" val="1"/>
  <p:tag name="KSO_WM_UNIT_TYPE" val="i"/>
  <p:tag name="KSO_WM_UNIT_USESOURCEFORMAT_APPLY" val="1"/>
</p:tagLst>
</file>

<file path=ppt/tags/tag328.xml><?xml version="1.0" encoding="utf-8"?>
<p:tagLst xmlns:p="http://schemas.openxmlformats.org/presentationml/2006/main">
  <p:tag name="AS_UNIQUEID" val="689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2*i*2"/>
  <p:tag name="KSO_WM_UNIT_INDEX" val="2"/>
  <p:tag name="KSO_WM_UNIT_LAYERLEVEL" val="1"/>
  <p:tag name="KSO_WM_UNIT_TYPE" val="i"/>
  <p:tag name="KSO_WM_UNIT_USESOURCEFORMAT_APPLY" val="1"/>
</p:tagLst>
</file>

<file path=ppt/tags/tag329.xml><?xml version="1.0" encoding="utf-8"?>
<p:tagLst xmlns:p="http://schemas.openxmlformats.org/presentationml/2006/main">
  <p:tag name="AS_UNIQUEID" val="690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2*i*3"/>
  <p:tag name="KSO_WM_UNIT_INDEX" val="3"/>
  <p:tag name="KSO_WM_UNIT_LAYERLEVEL" val="1"/>
  <p:tag name="KSO_WM_UNIT_TYPE" val="i"/>
  <p:tag name="KSO_WM_UNIT_USESOURCEFORMAT_APPLY" val="1"/>
</p:tagLst>
</file>

<file path=ppt/tags/tag33.xml><?xml version="1.0" encoding="utf-8"?>
<p:tagLst xmlns:p="http://schemas.openxmlformats.org/presentationml/2006/main">
  <p:tag name="AS_UNIQUEID" val="2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0.xml><?xml version="1.0" encoding="utf-8"?>
<p:tagLst xmlns:p="http://schemas.openxmlformats.org/presentationml/2006/main">
  <p:tag name="AS_UNIQUEID" val="673"/>
</p:tagLst>
</file>

<file path=ppt/tags/tag331.xml><?xml version="1.0" encoding="utf-8"?>
<p:tagLst xmlns:p="http://schemas.openxmlformats.org/presentationml/2006/main">
  <p:tag name="AS_UNIQUEID" val="671"/>
</p:tagLst>
</file>

<file path=ppt/tags/tag332.xml><?xml version="1.0" encoding="utf-8"?>
<p:tagLst xmlns:p="http://schemas.openxmlformats.org/presentationml/2006/main">
  <p:tag name="KSO_WM_BEAUTIFY_FLAG" val="#wm#"/>
  <p:tag name="KSO_WM_DIAGRAM_GROUP_CODE" val="l1-3"/>
  <p:tag name="KSO_WM_SLIDE_BACKGROUND" val="[&quot;general&quot;,&quot;frame&quot;]"/>
  <p:tag name="KSO_WM_SLIDE_DIAGTYPE" val="l"/>
  <p:tag name="KSO_WM_SLIDE_ID" val="custom20204438_12"/>
  <p:tag name="KSO_WM_SLIDE_INDEX" val="12"/>
  <p:tag name="KSO_WM_SLIDE_ITEM_CNT" val="4"/>
  <p:tag name="KSO_WM_SLIDE_LAYOUT" val="a_i_l"/>
  <p:tag name="KSO_WM_SLIDE_LAYOUT_CNT" val="1_1_1"/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POSITION" val="47.928*150.85"/>
  <p:tag name="KSO_WM_SLIDE_RATIO" val="1.777778"/>
  <p:tag name="KSO_WM_SLIDE_SIZE" val="863.821*341.244"/>
  <p:tag name="KSO_WM_SLIDE_SUBTYPE" val="diag"/>
  <p:tag name="KSO_WM_SLIDE_TYPE" val="text"/>
  <p:tag name="KSO_WM_TAG_VERSION" val="1.0"/>
  <p:tag name="KSO_WM_TEMPLATE_CATEGORY" val="custom"/>
  <p:tag name="KSO_WM_TEMPLATE_COLOR_TYPE" val="1"/>
  <p:tag name="KSO_WM_TEMPLATE_INDEX" val="20204438"/>
  <p:tag name="KSO_WM_TEMPLATE_MASTER_TYPE" val="1"/>
  <p:tag name="KSO_WM_TEMPLATE_SUBCATEGORY" val="0"/>
</p:tagLst>
</file>

<file path=ppt/tags/tag333.xml><?xml version="1.0" encoding="utf-8"?>
<p:tagLst xmlns:p="http://schemas.openxmlformats.org/presentationml/2006/main">
  <p:tag name="AS_UNIQUEID" val="688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HIGHLIGHT" val="0"/>
  <p:tag name="KSO_WM_UNIT_ID" val="custom20204438_12*i*1"/>
  <p:tag name="KSO_WM_UNIT_INDEX" val="1"/>
  <p:tag name="KSO_WM_UNIT_LAYERLEVEL" val="1"/>
  <p:tag name="KSO_WM_UNIT_SUBTYPE" val="h"/>
  <p:tag name="KSO_WM_UNIT_TEXT_FILL_FORE_SCHEMECOLOR_INDEX" val="2"/>
  <p:tag name="KSO_WM_UNIT_TEXT_FILL_TYPE" val="1"/>
  <p:tag name="KSO_WM_UNIT_TYPE" val="i"/>
  <p:tag name="KSO_WM_UNIT_USESOURCEFORMAT_APPLY" val="1"/>
</p:tagLst>
</file>

<file path=ppt/tags/tag334.xml><?xml version="1.0" encoding="utf-8"?>
<p:tagLst xmlns:p="http://schemas.openxmlformats.org/presentationml/2006/main">
  <p:tag name="AS_UNIQUEID" val="689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2*i*2"/>
  <p:tag name="KSO_WM_UNIT_INDEX" val="2"/>
  <p:tag name="KSO_WM_UNIT_LAYERLEVEL" val="1"/>
  <p:tag name="KSO_WM_UNIT_TYPE" val="i"/>
  <p:tag name="KSO_WM_UNIT_USESOURCEFORMAT_APPLY" val="1"/>
</p:tagLst>
</file>

<file path=ppt/tags/tag335.xml><?xml version="1.0" encoding="utf-8"?>
<p:tagLst xmlns:p="http://schemas.openxmlformats.org/presentationml/2006/main">
  <p:tag name="AS_UNIQUEID" val="690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2*i*3"/>
  <p:tag name="KSO_WM_UNIT_INDEX" val="3"/>
  <p:tag name="KSO_WM_UNIT_LAYERLEVEL" val="1"/>
  <p:tag name="KSO_WM_UNIT_TYPE" val="i"/>
  <p:tag name="KSO_WM_UNIT_USESOURCEFORMAT_APPLY" val="1"/>
</p:tagLst>
</file>

<file path=ppt/tags/tag336.xml><?xml version="1.0" encoding="utf-8"?>
<p:tagLst xmlns:p="http://schemas.openxmlformats.org/presentationml/2006/main">
  <p:tag name="AS_UNIQUEID" val="673"/>
</p:tagLst>
</file>

<file path=ppt/tags/tag337.xml><?xml version="1.0" encoding="utf-8"?>
<p:tagLst xmlns:p="http://schemas.openxmlformats.org/presentationml/2006/main">
  <p:tag name="AS_UNIQUEID" val="671"/>
</p:tagLst>
</file>

<file path=ppt/tags/tag338.xml><?xml version="1.0" encoding="utf-8"?>
<p:tagLst xmlns:p="http://schemas.openxmlformats.org/presentationml/2006/main">
  <p:tag name="KSO_WM_BEAUTIFY_FLAG" val="#wm#"/>
  <p:tag name="KSO_WM_DIAGRAM_GROUP_CODE" val="l1-3"/>
  <p:tag name="KSO_WM_SLIDE_BACKGROUND" val="[&quot;general&quot;,&quot;frame&quot;]"/>
  <p:tag name="KSO_WM_SLIDE_DIAGTYPE" val="l"/>
  <p:tag name="KSO_WM_SLIDE_ID" val="custom20204438_12"/>
  <p:tag name="KSO_WM_SLIDE_INDEX" val="12"/>
  <p:tag name="KSO_WM_SLIDE_ITEM_CNT" val="4"/>
  <p:tag name="KSO_WM_SLIDE_LAYOUT" val="a_i_l"/>
  <p:tag name="KSO_WM_SLIDE_LAYOUT_CNT" val="1_1_1"/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POSITION" val="47.928*150.85"/>
  <p:tag name="KSO_WM_SLIDE_RATIO" val="1.777778"/>
  <p:tag name="KSO_WM_SLIDE_SIZE" val="863.821*341.244"/>
  <p:tag name="KSO_WM_SLIDE_SUBTYPE" val="diag"/>
  <p:tag name="KSO_WM_SLIDE_TYPE" val="text"/>
  <p:tag name="KSO_WM_TAG_VERSION" val="1.0"/>
  <p:tag name="KSO_WM_TEMPLATE_CATEGORY" val="custom"/>
  <p:tag name="KSO_WM_TEMPLATE_COLOR_TYPE" val="1"/>
  <p:tag name="KSO_WM_TEMPLATE_INDEX" val="20204438"/>
  <p:tag name="KSO_WM_TEMPLATE_MASTER_TYPE" val="1"/>
  <p:tag name="KSO_WM_TEMPLATE_SUBCATEGORY" val="0"/>
</p:tagLst>
</file>

<file path=ppt/tags/tag339.xml><?xml version="1.0" encoding="utf-8"?>
<p:tagLst xmlns:p="http://schemas.openxmlformats.org/presentationml/2006/main">
  <p:tag name="AS_UNIQUEID" val="667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HIGHLIGHT" val="0"/>
  <p:tag name="KSO_WM_UNIT_ID" val="custom20204438_12*i*1"/>
  <p:tag name="KSO_WM_UNIT_INDEX" val="1"/>
  <p:tag name="KSO_WM_UNIT_LAYERLEVEL" val="1"/>
  <p:tag name="KSO_WM_UNIT_SUBTYPE" val="h"/>
  <p:tag name="KSO_WM_UNIT_TEXT_FILL_FORE_SCHEMECOLOR_INDEX" val="2"/>
  <p:tag name="KSO_WM_UNIT_TEXT_FILL_TYPE" val="1"/>
  <p:tag name="KSO_WM_UNIT_TYPE" val="i"/>
  <p:tag name="KSO_WM_UNIT_USESOURCEFORMAT_APPLY" val="1"/>
</p:tagLst>
</file>

<file path=ppt/tags/tag34.xml><?xml version="1.0" encoding="utf-8"?>
<p:tagLst xmlns:p="http://schemas.openxmlformats.org/presentationml/2006/main">
  <p:tag name="AS_UNIQUEID" val="2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0.xml><?xml version="1.0" encoding="utf-8"?>
<p:tagLst xmlns:p="http://schemas.openxmlformats.org/presentationml/2006/main">
  <p:tag name="AS_UNIQUEID" val="668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2*i*2"/>
  <p:tag name="KSO_WM_UNIT_INDEX" val="2"/>
  <p:tag name="KSO_WM_UNIT_LAYERLEVEL" val="1"/>
  <p:tag name="KSO_WM_UNIT_TYPE" val="i"/>
  <p:tag name="KSO_WM_UNIT_USESOURCEFORMAT_APPLY" val="1"/>
</p:tagLst>
</file>

<file path=ppt/tags/tag341.xml><?xml version="1.0" encoding="utf-8"?>
<p:tagLst xmlns:p="http://schemas.openxmlformats.org/presentationml/2006/main">
  <p:tag name="AS_UNIQUEID" val="669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2*i*3"/>
  <p:tag name="KSO_WM_UNIT_INDEX" val="3"/>
  <p:tag name="KSO_WM_UNIT_LAYERLEVEL" val="1"/>
  <p:tag name="KSO_WM_UNIT_TYPE" val="i"/>
  <p:tag name="KSO_WM_UNIT_USESOURCEFORMAT_APPLY" val="1"/>
</p:tagLst>
</file>

<file path=ppt/tags/tag342.xml><?xml version="1.0" encoding="utf-8"?>
<p:tagLst xmlns:p="http://schemas.openxmlformats.org/presentationml/2006/main">
  <p:tag name="AS_UNIQUEID" val="671"/>
</p:tagLst>
</file>

<file path=ppt/tags/tag343.xml><?xml version="1.0" encoding="utf-8"?>
<p:tagLst xmlns:p="http://schemas.openxmlformats.org/presentationml/2006/main">
  <p:tag name="AS_UNIQUEID" val="673"/>
</p:tagLst>
</file>

<file path=ppt/tags/tag344.xml><?xml version="1.0" encoding="utf-8"?>
<p:tagLst xmlns:p="http://schemas.openxmlformats.org/presentationml/2006/main">
  <p:tag name="KSO_WM_BEAUTIFY_FLAG" val="#wm#"/>
  <p:tag name="KSO_WM_DIAGRAM_GROUP_CODE" val="l1-3"/>
  <p:tag name="KSO_WM_SLIDE_BACKGROUND" val="[&quot;general&quot;,&quot;frame&quot;]"/>
  <p:tag name="KSO_WM_SLIDE_DIAGTYPE" val="l"/>
  <p:tag name="KSO_WM_SLIDE_ID" val="custom20204438_12"/>
  <p:tag name="KSO_WM_SLIDE_INDEX" val="12"/>
  <p:tag name="KSO_WM_SLIDE_ITEM_CNT" val="4"/>
  <p:tag name="KSO_WM_SLIDE_LAYOUT" val="a_i_l"/>
  <p:tag name="KSO_WM_SLIDE_LAYOUT_CNT" val="1_1_1"/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POSITION" val="47.928*150.85"/>
  <p:tag name="KSO_WM_SLIDE_RATIO" val="1.777778"/>
  <p:tag name="KSO_WM_SLIDE_SIZE" val="863.821*341.244"/>
  <p:tag name="KSO_WM_SLIDE_SUBTYPE" val="diag"/>
  <p:tag name="KSO_WM_SLIDE_TYPE" val="text"/>
  <p:tag name="KSO_WM_TAG_VERSION" val="1.0"/>
  <p:tag name="KSO_WM_TEMPLATE_CATEGORY" val="custom"/>
  <p:tag name="KSO_WM_TEMPLATE_COLOR_TYPE" val="1"/>
  <p:tag name="KSO_WM_TEMPLATE_INDEX" val="20204438"/>
  <p:tag name="KSO_WM_TEMPLATE_MASTER_TYPE" val="1"/>
  <p:tag name="KSO_WM_TEMPLATE_SUBCATEGORY" val="0"/>
</p:tagLst>
</file>

<file path=ppt/tags/tag345.xml><?xml version="1.0" encoding="utf-8"?>
<p:tagLst xmlns:p="http://schemas.openxmlformats.org/presentationml/2006/main">
  <p:tag name="AS_UNIQUEID" val="688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HIGHLIGHT" val="0"/>
  <p:tag name="KSO_WM_UNIT_ID" val="custom20204438_12*i*1"/>
  <p:tag name="KSO_WM_UNIT_INDEX" val="1"/>
  <p:tag name="KSO_WM_UNIT_LAYERLEVEL" val="1"/>
  <p:tag name="KSO_WM_UNIT_SUBTYPE" val="h"/>
  <p:tag name="KSO_WM_UNIT_TEXT_FILL_FORE_SCHEMECOLOR_INDEX" val="2"/>
  <p:tag name="KSO_WM_UNIT_TEXT_FILL_TYPE" val="1"/>
  <p:tag name="KSO_WM_UNIT_TYPE" val="i"/>
  <p:tag name="KSO_WM_UNIT_USESOURCEFORMAT_APPLY" val="1"/>
</p:tagLst>
</file>

<file path=ppt/tags/tag346.xml><?xml version="1.0" encoding="utf-8"?>
<p:tagLst xmlns:p="http://schemas.openxmlformats.org/presentationml/2006/main">
  <p:tag name="AS_UNIQUEID" val="689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2*i*2"/>
  <p:tag name="KSO_WM_UNIT_INDEX" val="2"/>
  <p:tag name="KSO_WM_UNIT_LAYERLEVEL" val="1"/>
  <p:tag name="KSO_WM_UNIT_TYPE" val="i"/>
  <p:tag name="KSO_WM_UNIT_USESOURCEFORMAT_APPLY" val="1"/>
</p:tagLst>
</file>

<file path=ppt/tags/tag347.xml><?xml version="1.0" encoding="utf-8"?>
<p:tagLst xmlns:p="http://schemas.openxmlformats.org/presentationml/2006/main">
  <p:tag name="AS_UNIQUEID" val="690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2*i*3"/>
  <p:tag name="KSO_WM_UNIT_INDEX" val="3"/>
  <p:tag name="KSO_WM_UNIT_LAYERLEVEL" val="1"/>
  <p:tag name="KSO_WM_UNIT_TYPE" val="i"/>
  <p:tag name="KSO_WM_UNIT_USESOURCEFORMAT_APPLY" val="1"/>
</p:tagLst>
</file>

<file path=ppt/tags/tag348.xml><?xml version="1.0" encoding="utf-8"?>
<p:tagLst xmlns:p="http://schemas.openxmlformats.org/presentationml/2006/main">
  <p:tag name="AS_UNIQUEID" val="673"/>
</p:tagLst>
</file>

<file path=ppt/tags/tag349.xml><?xml version="1.0" encoding="utf-8"?>
<p:tagLst xmlns:p="http://schemas.openxmlformats.org/presentationml/2006/main">
  <p:tag name="AS_UNIQUEID" val="671"/>
</p:tagLst>
</file>

<file path=ppt/tags/tag35.xml><?xml version="1.0" encoding="utf-8"?>
<p:tagLst xmlns:p="http://schemas.openxmlformats.org/presentationml/2006/main">
  <p:tag name="AS_UNIQUEID" val="2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0.xml><?xml version="1.0" encoding="utf-8"?>
<p:tagLst xmlns:p="http://schemas.openxmlformats.org/presentationml/2006/main">
  <p:tag name="KSO_WM_BEAUTIFY_FLAG" val="#wm#"/>
  <p:tag name="KSO_WM_DIAGRAM_GROUP_CODE" val="l1-3"/>
  <p:tag name="KSO_WM_SLIDE_BACKGROUND" val="[&quot;general&quot;,&quot;frame&quot;]"/>
  <p:tag name="KSO_WM_SLIDE_DIAGTYPE" val="l"/>
  <p:tag name="KSO_WM_SLIDE_ID" val="custom20204438_12"/>
  <p:tag name="KSO_WM_SLIDE_INDEX" val="12"/>
  <p:tag name="KSO_WM_SLIDE_ITEM_CNT" val="4"/>
  <p:tag name="KSO_WM_SLIDE_LAYOUT" val="a_i_l"/>
  <p:tag name="KSO_WM_SLIDE_LAYOUT_CNT" val="1_1_1"/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POSITION" val="47.928*150.85"/>
  <p:tag name="KSO_WM_SLIDE_RATIO" val="1.777778"/>
  <p:tag name="KSO_WM_SLIDE_SIZE" val="863.821*341.244"/>
  <p:tag name="KSO_WM_SLIDE_SUBTYPE" val="diag"/>
  <p:tag name="KSO_WM_SLIDE_TYPE" val="text"/>
  <p:tag name="KSO_WM_TAG_VERSION" val="1.0"/>
  <p:tag name="KSO_WM_TEMPLATE_CATEGORY" val="custom"/>
  <p:tag name="KSO_WM_TEMPLATE_COLOR_TYPE" val="1"/>
  <p:tag name="KSO_WM_TEMPLATE_INDEX" val="20204438"/>
  <p:tag name="KSO_WM_TEMPLATE_MASTER_TYPE" val="1"/>
  <p:tag name="KSO_WM_TEMPLATE_SUBCATEGORY" val="0"/>
</p:tagLst>
</file>

<file path=ppt/tags/tag351.xml><?xml version="1.0" encoding="utf-8"?>
<p:tagLst xmlns:p="http://schemas.openxmlformats.org/presentationml/2006/main">
  <p:tag name="AS_UNIQUEID" val="688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HIGHLIGHT" val="0"/>
  <p:tag name="KSO_WM_UNIT_ID" val="custom20204438_12*i*1"/>
  <p:tag name="KSO_WM_UNIT_INDEX" val="1"/>
  <p:tag name="KSO_WM_UNIT_LAYERLEVEL" val="1"/>
  <p:tag name="KSO_WM_UNIT_SUBTYPE" val="h"/>
  <p:tag name="KSO_WM_UNIT_TEXT_FILL_FORE_SCHEMECOLOR_INDEX" val="2"/>
  <p:tag name="KSO_WM_UNIT_TEXT_FILL_TYPE" val="1"/>
  <p:tag name="KSO_WM_UNIT_TYPE" val="i"/>
  <p:tag name="KSO_WM_UNIT_USESOURCEFORMAT_APPLY" val="1"/>
</p:tagLst>
</file>

<file path=ppt/tags/tag352.xml><?xml version="1.0" encoding="utf-8"?>
<p:tagLst xmlns:p="http://schemas.openxmlformats.org/presentationml/2006/main">
  <p:tag name="AS_UNIQUEID" val="689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2*i*2"/>
  <p:tag name="KSO_WM_UNIT_INDEX" val="2"/>
  <p:tag name="KSO_WM_UNIT_LAYERLEVEL" val="1"/>
  <p:tag name="KSO_WM_UNIT_TYPE" val="i"/>
  <p:tag name="KSO_WM_UNIT_USESOURCEFORMAT_APPLY" val="1"/>
</p:tagLst>
</file>

<file path=ppt/tags/tag353.xml><?xml version="1.0" encoding="utf-8"?>
<p:tagLst xmlns:p="http://schemas.openxmlformats.org/presentationml/2006/main">
  <p:tag name="AS_UNIQUEID" val="690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2*i*3"/>
  <p:tag name="KSO_WM_UNIT_INDEX" val="3"/>
  <p:tag name="KSO_WM_UNIT_LAYERLEVEL" val="1"/>
  <p:tag name="KSO_WM_UNIT_TYPE" val="i"/>
  <p:tag name="KSO_WM_UNIT_USESOURCEFORMAT_APPLY" val="1"/>
</p:tagLst>
</file>

<file path=ppt/tags/tag354.xml><?xml version="1.0" encoding="utf-8"?>
<p:tagLst xmlns:p="http://schemas.openxmlformats.org/presentationml/2006/main">
  <p:tag name="AS_UNIQUEID" val="673"/>
</p:tagLst>
</file>

<file path=ppt/tags/tag355.xml><?xml version="1.0" encoding="utf-8"?>
<p:tagLst xmlns:p="http://schemas.openxmlformats.org/presentationml/2006/main">
  <p:tag name="AS_UNIQUEID" val="671"/>
</p:tagLst>
</file>

<file path=ppt/tags/tag356.xml><?xml version="1.0" encoding="utf-8"?>
<p:tagLst xmlns:p="http://schemas.openxmlformats.org/presentationml/2006/main">
  <p:tag name="AS_UNIQUEID" val="753"/>
</p:tagLst>
</file>

<file path=ppt/tags/tag357.xml><?xml version="1.0" encoding="utf-8"?>
<p:tagLst xmlns:p="http://schemas.openxmlformats.org/presentationml/2006/main">
  <p:tag name="KSO_WM_BEAUTIFY_FLAG" val="#wm#"/>
  <p:tag name="KSO_WM_DIAGRAM_GROUP_CODE" val="l1-3"/>
  <p:tag name="KSO_WM_SLIDE_BACKGROUND" val="[&quot;general&quot;,&quot;frame&quot;]"/>
  <p:tag name="KSO_WM_SLIDE_DIAGTYPE" val="l"/>
  <p:tag name="KSO_WM_SLIDE_ID" val="custom20204438_12"/>
  <p:tag name="KSO_WM_SLIDE_INDEX" val="12"/>
  <p:tag name="KSO_WM_SLIDE_ITEM_CNT" val="4"/>
  <p:tag name="KSO_WM_SLIDE_LAYOUT" val="a_i_l"/>
  <p:tag name="KSO_WM_SLIDE_LAYOUT_CNT" val="1_1_1"/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POSITION" val="47.928*150.85"/>
  <p:tag name="KSO_WM_SLIDE_RATIO" val="1.777778"/>
  <p:tag name="KSO_WM_SLIDE_SIZE" val="863.821*341.244"/>
  <p:tag name="KSO_WM_SLIDE_SUBTYPE" val="diag"/>
  <p:tag name="KSO_WM_SLIDE_TYPE" val="text"/>
  <p:tag name="KSO_WM_TAG_VERSION" val="1.0"/>
  <p:tag name="KSO_WM_TEMPLATE_CATEGORY" val="custom"/>
  <p:tag name="KSO_WM_TEMPLATE_COLOR_TYPE" val="1"/>
  <p:tag name="KSO_WM_TEMPLATE_INDEX" val="20204438"/>
  <p:tag name="KSO_WM_TEMPLATE_MASTER_TYPE" val="1"/>
  <p:tag name="KSO_WM_TEMPLATE_SUBCATEGORY" val="0"/>
</p:tagLst>
</file>

<file path=ppt/tags/tag358.xml><?xml version="1.0" encoding="utf-8"?>
<p:tagLst xmlns:p="http://schemas.openxmlformats.org/presentationml/2006/main">
  <p:tag name="AS_UNIQUEID" val="717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HIGHLIGHT" val="0"/>
  <p:tag name="KSO_WM_UNIT_ID" val="custom20204438_12*i*1"/>
  <p:tag name="KSO_WM_UNIT_INDEX" val="1"/>
  <p:tag name="KSO_WM_UNIT_LAYERLEVEL" val="1"/>
  <p:tag name="KSO_WM_UNIT_SUBTYPE" val="h"/>
  <p:tag name="KSO_WM_UNIT_TEXT_FILL_FORE_SCHEMECOLOR_INDEX" val="2"/>
  <p:tag name="KSO_WM_UNIT_TEXT_FILL_TYPE" val="1"/>
  <p:tag name="KSO_WM_UNIT_TYPE" val="i"/>
  <p:tag name="KSO_WM_UNIT_USESOURCEFORMAT_APPLY" val="1"/>
</p:tagLst>
</file>

<file path=ppt/tags/tag359.xml><?xml version="1.0" encoding="utf-8"?>
<p:tagLst xmlns:p="http://schemas.openxmlformats.org/presentationml/2006/main">
  <p:tag name="AS_UNIQUEID" val="718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2*i*2"/>
  <p:tag name="KSO_WM_UNIT_INDEX" val="2"/>
  <p:tag name="KSO_WM_UNIT_LAYERLEVEL" val="1"/>
  <p:tag name="KSO_WM_UNIT_TYPE" val="i"/>
  <p:tag name="KSO_WM_UNIT_USESOURCEFORMAT_APPLY" val="1"/>
</p:tagLst>
</file>

<file path=ppt/tags/tag36.xml><?xml version="1.0" encoding="utf-8"?>
<p:tagLst xmlns:p="http://schemas.openxmlformats.org/presentationml/2006/main">
  <p:tag name="AS_UNIQUEID" val="2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0.xml><?xml version="1.0" encoding="utf-8"?>
<p:tagLst xmlns:p="http://schemas.openxmlformats.org/presentationml/2006/main">
  <p:tag name="AS_UNIQUEID" val="719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2*i*3"/>
  <p:tag name="KSO_WM_UNIT_INDEX" val="3"/>
  <p:tag name="KSO_WM_UNIT_LAYERLEVEL" val="1"/>
  <p:tag name="KSO_WM_UNIT_TYPE" val="i"/>
  <p:tag name="KSO_WM_UNIT_USESOURCEFORMAT_APPLY" val="1"/>
</p:tagLst>
</file>

<file path=ppt/tags/tag361.xml><?xml version="1.0" encoding="utf-8"?>
<p:tagLst xmlns:p="http://schemas.openxmlformats.org/presentationml/2006/main">
  <p:tag name="AS_UNIQUEID" val="673"/>
</p:tagLst>
</file>

<file path=ppt/tags/tag362.xml><?xml version="1.0" encoding="utf-8"?>
<p:tagLst xmlns:p="http://schemas.openxmlformats.org/presentationml/2006/main">
  <p:tag name="AS_UNIQUEID" val="671"/>
</p:tagLst>
</file>

<file path=ppt/tags/tag363.xml><?xml version="1.0" encoding="utf-8"?>
<p:tagLst xmlns:p="http://schemas.openxmlformats.org/presentationml/2006/main">
  <p:tag name="AS_UNIQUEID" val="753"/>
</p:tagLst>
</file>

<file path=ppt/tags/tag364.xml><?xml version="1.0" encoding="utf-8"?>
<p:tagLst xmlns:p="http://schemas.openxmlformats.org/presentationml/2006/main">
  <p:tag name="KSO_WM_BEAUTIFY_FLAG" val="#wm#"/>
  <p:tag name="KSO_WM_DIAGRAM_GROUP_CODE" val="l1-3"/>
  <p:tag name="KSO_WM_SLIDE_BACKGROUND" val="[&quot;general&quot;,&quot;frame&quot;]"/>
  <p:tag name="KSO_WM_SLIDE_DIAGTYPE" val="l"/>
  <p:tag name="KSO_WM_SLIDE_ID" val="custom20204438_12"/>
  <p:tag name="KSO_WM_SLIDE_INDEX" val="12"/>
  <p:tag name="KSO_WM_SLIDE_ITEM_CNT" val="4"/>
  <p:tag name="KSO_WM_SLIDE_LAYOUT" val="a_i_l"/>
  <p:tag name="KSO_WM_SLIDE_LAYOUT_CNT" val="1_1_1"/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POSITION" val="47.928*150.85"/>
  <p:tag name="KSO_WM_SLIDE_RATIO" val="1.777778"/>
  <p:tag name="KSO_WM_SLIDE_SIZE" val="863.821*341.244"/>
  <p:tag name="KSO_WM_SLIDE_SUBTYPE" val="diag"/>
  <p:tag name="KSO_WM_SLIDE_TYPE" val="text"/>
  <p:tag name="KSO_WM_TAG_VERSION" val="1.0"/>
  <p:tag name="KSO_WM_TEMPLATE_CATEGORY" val="custom"/>
  <p:tag name="KSO_WM_TEMPLATE_COLOR_TYPE" val="1"/>
  <p:tag name="KSO_WM_TEMPLATE_INDEX" val="20204438"/>
  <p:tag name="KSO_WM_TEMPLATE_MASTER_TYPE" val="1"/>
  <p:tag name="KSO_WM_TEMPLATE_SUBCATEGORY" val="0"/>
</p:tagLst>
</file>

<file path=ppt/tags/tag365.xml><?xml version="1.0" encoding="utf-8"?>
<p:tagLst xmlns:p="http://schemas.openxmlformats.org/presentationml/2006/main">
  <p:tag name="AS_UNIQUEID" val="717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HIGHLIGHT" val="0"/>
  <p:tag name="KSO_WM_UNIT_ID" val="custom20204438_12*i*1"/>
  <p:tag name="KSO_WM_UNIT_INDEX" val="1"/>
  <p:tag name="KSO_WM_UNIT_LAYERLEVEL" val="1"/>
  <p:tag name="KSO_WM_UNIT_SUBTYPE" val="h"/>
  <p:tag name="KSO_WM_UNIT_TEXT_FILL_FORE_SCHEMECOLOR_INDEX" val="2"/>
  <p:tag name="KSO_WM_UNIT_TEXT_FILL_TYPE" val="1"/>
  <p:tag name="KSO_WM_UNIT_TYPE" val="i"/>
  <p:tag name="KSO_WM_UNIT_USESOURCEFORMAT_APPLY" val="1"/>
</p:tagLst>
</file>

<file path=ppt/tags/tag366.xml><?xml version="1.0" encoding="utf-8"?>
<p:tagLst xmlns:p="http://schemas.openxmlformats.org/presentationml/2006/main">
  <p:tag name="AS_UNIQUEID" val="718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2*i*2"/>
  <p:tag name="KSO_WM_UNIT_INDEX" val="2"/>
  <p:tag name="KSO_WM_UNIT_LAYERLEVEL" val="1"/>
  <p:tag name="KSO_WM_UNIT_TYPE" val="i"/>
  <p:tag name="KSO_WM_UNIT_USESOURCEFORMAT_APPLY" val="1"/>
</p:tagLst>
</file>

<file path=ppt/tags/tag367.xml><?xml version="1.0" encoding="utf-8"?>
<p:tagLst xmlns:p="http://schemas.openxmlformats.org/presentationml/2006/main">
  <p:tag name="AS_UNIQUEID" val="719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2*i*3"/>
  <p:tag name="KSO_WM_UNIT_INDEX" val="3"/>
  <p:tag name="KSO_WM_UNIT_LAYERLEVEL" val="1"/>
  <p:tag name="KSO_WM_UNIT_TYPE" val="i"/>
  <p:tag name="KSO_WM_UNIT_USESOURCEFORMAT_APPLY" val="1"/>
</p:tagLst>
</file>

<file path=ppt/tags/tag368.xml><?xml version="1.0" encoding="utf-8"?>
<p:tagLst xmlns:p="http://schemas.openxmlformats.org/presentationml/2006/main">
  <p:tag name="AS_UNIQUEID" val="673"/>
</p:tagLst>
</file>

<file path=ppt/tags/tag369.xml><?xml version="1.0" encoding="utf-8"?>
<p:tagLst xmlns:p="http://schemas.openxmlformats.org/presentationml/2006/main">
  <p:tag name="AS_UNIQUEID" val="671"/>
</p:tagLst>
</file>

<file path=ppt/tags/tag37.xml><?xml version="1.0" encoding="utf-8"?>
<p:tagLst xmlns:p="http://schemas.openxmlformats.org/presentationml/2006/main">
  <p:tag name="AS_UNIQUEID" val="2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0.xml><?xml version="1.0" encoding="utf-8"?>
<p:tagLst xmlns:p="http://schemas.openxmlformats.org/presentationml/2006/main">
  <p:tag name="AS_UNIQUEID" val="753"/>
</p:tagLst>
</file>

<file path=ppt/tags/tag371.xml><?xml version="1.0" encoding="utf-8"?>
<p:tagLst xmlns:p="http://schemas.openxmlformats.org/presentationml/2006/main">
  <p:tag name="KSO_WM_BEAUTIFY_FLAG" val="#wm#"/>
  <p:tag name="KSO_WM_DIAGRAM_GROUP_CODE" val="l1-3"/>
  <p:tag name="KSO_WM_SLIDE_BACKGROUND" val="[&quot;general&quot;,&quot;frame&quot;]"/>
  <p:tag name="KSO_WM_SLIDE_DIAGTYPE" val="l"/>
  <p:tag name="KSO_WM_SLIDE_ID" val="custom20204438_12"/>
  <p:tag name="KSO_WM_SLIDE_INDEX" val="12"/>
  <p:tag name="KSO_WM_SLIDE_ITEM_CNT" val="4"/>
  <p:tag name="KSO_WM_SLIDE_LAYOUT" val="a_i_l"/>
  <p:tag name="KSO_WM_SLIDE_LAYOUT_CNT" val="1_1_1"/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POSITION" val="47.928*150.85"/>
  <p:tag name="KSO_WM_SLIDE_RATIO" val="1.777778"/>
  <p:tag name="KSO_WM_SLIDE_SIZE" val="863.821*341.244"/>
  <p:tag name="KSO_WM_SLIDE_SUBTYPE" val="diag"/>
  <p:tag name="KSO_WM_SLIDE_TYPE" val="text"/>
  <p:tag name="KSO_WM_TAG_VERSION" val="1.0"/>
  <p:tag name="KSO_WM_TEMPLATE_CATEGORY" val="custom"/>
  <p:tag name="KSO_WM_TEMPLATE_COLOR_TYPE" val="1"/>
  <p:tag name="KSO_WM_TEMPLATE_INDEX" val="20204438"/>
  <p:tag name="KSO_WM_TEMPLATE_MASTER_TYPE" val="1"/>
  <p:tag name="KSO_WM_TEMPLATE_SUBCATEGORY" val="0"/>
</p:tagLst>
</file>

<file path=ppt/tags/tag372.xml><?xml version="1.0" encoding="utf-8"?>
<p:tagLst xmlns:p="http://schemas.openxmlformats.org/presentationml/2006/main">
  <p:tag name="AS_UNIQUEID" val="667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HIGHLIGHT" val="0"/>
  <p:tag name="KSO_WM_UNIT_ID" val="custom20204438_12*i*1"/>
  <p:tag name="KSO_WM_UNIT_INDEX" val="1"/>
  <p:tag name="KSO_WM_UNIT_LAYERLEVEL" val="1"/>
  <p:tag name="KSO_WM_UNIT_SUBTYPE" val="h"/>
  <p:tag name="KSO_WM_UNIT_TEXT_FILL_FORE_SCHEMECOLOR_INDEX" val="2"/>
  <p:tag name="KSO_WM_UNIT_TEXT_FILL_TYPE" val="1"/>
  <p:tag name="KSO_WM_UNIT_TYPE" val="i"/>
  <p:tag name="KSO_WM_UNIT_USESOURCEFORMAT_APPLY" val="1"/>
</p:tagLst>
</file>

<file path=ppt/tags/tag373.xml><?xml version="1.0" encoding="utf-8"?>
<p:tagLst xmlns:p="http://schemas.openxmlformats.org/presentationml/2006/main">
  <p:tag name="AS_UNIQUEID" val="668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2*i*2"/>
  <p:tag name="KSO_WM_UNIT_INDEX" val="2"/>
  <p:tag name="KSO_WM_UNIT_LAYERLEVEL" val="1"/>
  <p:tag name="KSO_WM_UNIT_TYPE" val="i"/>
  <p:tag name="KSO_WM_UNIT_USESOURCEFORMAT_APPLY" val="1"/>
</p:tagLst>
</file>

<file path=ppt/tags/tag374.xml><?xml version="1.0" encoding="utf-8"?>
<p:tagLst xmlns:p="http://schemas.openxmlformats.org/presentationml/2006/main">
  <p:tag name="AS_UNIQUEID" val="669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2*i*3"/>
  <p:tag name="KSO_WM_UNIT_INDEX" val="3"/>
  <p:tag name="KSO_WM_UNIT_LAYERLEVEL" val="1"/>
  <p:tag name="KSO_WM_UNIT_TYPE" val="i"/>
  <p:tag name="KSO_WM_UNIT_USESOURCEFORMAT_APPLY" val="1"/>
</p:tagLst>
</file>

<file path=ppt/tags/tag375.xml><?xml version="1.0" encoding="utf-8"?>
<p:tagLst xmlns:p="http://schemas.openxmlformats.org/presentationml/2006/main">
  <p:tag name="AS_UNIQUEID" val="673"/>
</p:tagLst>
</file>

<file path=ppt/tags/tag376.xml><?xml version="1.0" encoding="utf-8"?>
<p:tagLst xmlns:p="http://schemas.openxmlformats.org/presentationml/2006/main">
  <p:tag name="AS_UNIQUEID" val="671"/>
</p:tagLst>
</file>

<file path=ppt/tags/tag377.xml><?xml version="1.0" encoding="utf-8"?>
<p:tagLst xmlns:p="http://schemas.openxmlformats.org/presentationml/2006/main">
  <p:tag name="KSO_WM_BEAUTIFY_FLAG" val="#wm#"/>
  <p:tag name="KSO_WM_DIAGRAM_GROUP_CODE" val="l1-3"/>
  <p:tag name="KSO_WM_SLIDE_BACKGROUND" val="[&quot;general&quot;,&quot;frame&quot;]"/>
  <p:tag name="KSO_WM_SLIDE_DIAGTYPE" val="l"/>
  <p:tag name="KSO_WM_SLIDE_ID" val="custom20204438_12"/>
  <p:tag name="KSO_WM_SLIDE_INDEX" val="12"/>
  <p:tag name="KSO_WM_SLIDE_ITEM_CNT" val="4"/>
  <p:tag name="KSO_WM_SLIDE_LAYOUT" val="a_i_l"/>
  <p:tag name="KSO_WM_SLIDE_LAYOUT_CNT" val="1_1_1"/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POSITION" val="47.928*150.85"/>
  <p:tag name="KSO_WM_SLIDE_RATIO" val="1.777778"/>
  <p:tag name="KSO_WM_SLIDE_SIZE" val="863.821*341.244"/>
  <p:tag name="KSO_WM_SLIDE_SUBTYPE" val="diag"/>
  <p:tag name="KSO_WM_SLIDE_TYPE" val="text"/>
  <p:tag name="KSO_WM_TAG_VERSION" val="1.0"/>
  <p:tag name="KSO_WM_TEMPLATE_CATEGORY" val="custom"/>
  <p:tag name="KSO_WM_TEMPLATE_COLOR_TYPE" val="1"/>
  <p:tag name="KSO_WM_TEMPLATE_INDEX" val="20204438"/>
  <p:tag name="KSO_WM_TEMPLATE_MASTER_TYPE" val="1"/>
  <p:tag name="KSO_WM_TEMPLATE_SUBCATEGORY" val="0"/>
</p:tagLst>
</file>

<file path=ppt/tags/tag378.xml><?xml version="1.0" encoding="utf-8"?>
<p:tagLst xmlns:p="http://schemas.openxmlformats.org/presentationml/2006/main">
  <p:tag name="AS_UNIQUEID" val="667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5"/>
  <p:tag name="KSO_WM_UNIT_FILL_TYPE" val="1"/>
  <p:tag name="KSO_WM_UNIT_HIGHLIGHT" val="0"/>
  <p:tag name="KSO_WM_UNIT_ID" val="custom20204438_12*i*1"/>
  <p:tag name="KSO_WM_UNIT_INDEX" val="1"/>
  <p:tag name="KSO_WM_UNIT_LAYERLEVEL" val="1"/>
  <p:tag name="KSO_WM_UNIT_SUBTYPE" val="h"/>
  <p:tag name="KSO_WM_UNIT_TEXT_FILL_FORE_SCHEMECOLOR_INDEX" val="2"/>
  <p:tag name="KSO_WM_UNIT_TEXT_FILL_TYPE" val="1"/>
  <p:tag name="KSO_WM_UNIT_TYPE" val="i"/>
  <p:tag name="KSO_WM_UNIT_USESOURCEFORMAT_APPLY" val="1"/>
</p:tagLst>
</file>

<file path=ppt/tags/tag379.xml><?xml version="1.0" encoding="utf-8"?>
<p:tagLst xmlns:p="http://schemas.openxmlformats.org/presentationml/2006/main">
  <p:tag name="AS_UNIQUEID" val="668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2*i*2"/>
  <p:tag name="KSO_WM_UNIT_INDEX" val="2"/>
  <p:tag name="KSO_WM_UNIT_LAYERLEVEL" val="1"/>
  <p:tag name="KSO_WM_UNIT_TYPE" val="i"/>
  <p:tag name="KSO_WM_UNIT_USESOURCEFORMAT_APPLY" val="1"/>
</p:tagLst>
</file>

<file path=ppt/tags/tag38.xml><?xml version="1.0" encoding="utf-8"?>
<p:tagLst xmlns:p="http://schemas.openxmlformats.org/presentationml/2006/main">
  <p:tag name="AS_UNIQUEID" val="2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80.xml><?xml version="1.0" encoding="utf-8"?>
<p:tagLst xmlns:p="http://schemas.openxmlformats.org/presentationml/2006/main">
  <p:tag name="AS_UNIQUEID" val="669"/>
  <p:tag name="KSO_WM_BEAUTIFY_FLAG" val="#wm#"/>
  <p:tag name="KSO_WM_DIAGRAM_GROUP_CODE" val="l1-3"/>
  <p:tag name="KSO_WM_SLIDE_BACKGROUND_TYPE" val="frame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2*i*3"/>
  <p:tag name="KSO_WM_UNIT_INDEX" val="3"/>
  <p:tag name="KSO_WM_UNIT_LAYERLEVEL" val="1"/>
  <p:tag name="KSO_WM_UNIT_TYPE" val="i"/>
  <p:tag name="KSO_WM_UNIT_USESOURCEFORMAT_APPLY" val="1"/>
</p:tagLst>
</file>

<file path=ppt/tags/tag381.xml><?xml version="1.0" encoding="utf-8"?>
<p:tagLst xmlns:p="http://schemas.openxmlformats.org/presentationml/2006/main">
  <p:tag name="AS_UNIQUEID" val="671"/>
</p:tagLst>
</file>

<file path=ppt/tags/tag382.xml><?xml version="1.0" encoding="utf-8"?>
<p:tagLst xmlns:p="http://schemas.openxmlformats.org/presentationml/2006/main">
  <p:tag name="AS_UNIQUEID" val="673"/>
</p:tagLst>
</file>

<file path=ppt/tags/tag383.xml><?xml version="1.0" encoding="utf-8"?>
<p:tagLst xmlns:p="http://schemas.openxmlformats.org/presentationml/2006/main">
  <p:tag name="KSO_WM_BEAUTIFY_FLAG" val=""/>
</p:tagLst>
</file>

<file path=ppt/tags/tag384.xml><?xml version="1.0" encoding="utf-8"?>
<p:tagLst xmlns:p="http://schemas.openxmlformats.org/presentationml/2006/main">
  <p:tag name="KSO_WM_BEAUTIFY_FLAG" val=""/>
</p:tagLst>
</file>

<file path=ppt/tags/tag385.xml><?xml version="1.0" encoding="utf-8"?>
<p:tagLst xmlns:p="http://schemas.openxmlformats.org/presentationml/2006/main">
  <p:tag name="KSO_WM_BEAUTIFY_FLAG" val="#wm#"/>
  <p:tag name="KSO_WM_DIAGRAM_GROUP_CODE" val="l1-3"/>
  <p:tag name="KSO_WM_SLIDE_BACKGROUND" val="[&quot;general&quot;,&quot;frame&quot;]"/>
  <p:tag name="KSO_WM_SLIDE_DIAGTYPE" val="l"/>
  <p:tag name="KSO_WM_SLIDE_ID" val="custom20204438_12"/>
  <p:tag name="KSO_WM_SLIDE_INDEX" val="12"/>
  <p:tag name="KSO_WM_SLIDE_ITEM_CNT" val="4"/>
  <p:tag name="KSO_WM_SLIDE_LAYOUT" val="a_i_l"/>
  <p:tag name="KSO_WM_SLIDE_LAYOUT_CNT" val="1_1_1"/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POSITION" val="47.928*150.85"/>
  <p:tag name="KSO_WM_SLIDE_RATIO" val="1.777778"/>
  <p:tag name="KSO_WM_SLIDE_SIZE" val="863.821*341.244"/>
  <p:tag name="KSO_WM_SLIDE_SUBTYPE" val="diag"/>
  <p:tag name="KSO_WM_SLIDE_TYPE" val="text"/>
  <p:tag name="KSO_WM_TAG_VERSION" val="1.0"/>
  <p:tag name="KSO_WM_TEMPLATE_CATEGORY" val="custom"/>
  <p:tag name="KSO_WM_TEMPLATE_COLOR_TYPE" val="1"/>
  <p:tag name="KSO_WM_TEMPLATE_INDEX" val="20204438"/>
  <p:tag name="KSO_WM_TEMPLATE_MASTER_TYPE" val="1"/>
  <p:tag name="KSO_WM_TEMPLATE_SUBCATEGORY" val="0"/>
</p:tagLst>
</file>

<file path=ppt/tags/tag386.xml><?xml version="1.0" encoding="utf-8"?>
<p:tagLst xmlns:p="http://schemas.openxmlformats.org/presentationml/2006/main">
  <p:tag name="AS_UNIQUEID" val="673"/>
  <p:tag name="KSO_WM_BEAUTIFY_FLAG" val=""/>
</p:tagLst>
</file>

<file path=ppt/tags/tag387.xml><?xml version="1.0" encoding="utf-8"?>
<p:tagLst xmlns:p="http://schemas.openxmlformats.org/presentationml/2006/main">
  <p:tag name="AS_UNIQUEID" val="671"/>
  <p:tag name="KSO_WM_BEAUTIFY_FLAG" val=""/>
</p:tagLst>
</file>

<file path=ppt/tags/tag388.xml><?xml version="1.0" encoding="utf-8"?>
<p:tagLst xmlns:p="http://schemas.openxmlformats.org/presentationml/2006/main">
  <p:tag name="AS_UNIQUEID" val="203"/>
  <p:tag name="KSO_WM_BEAUTIFY_FLAG" val="#wm#"/>
  <p:tag name="KSO_WM_TAG_VERSION" val="1.0"/>
  <p:tag name="KSO_WM_TEMPLATE_CATEGORY" val="custom"/>
  <p:tag name="KSO_WM_TEMPLATE_INDEX" val="20204438"/>
  <p:tag name="KSO_WM_UNIT_COMPATIBLE" val="0"/>
  <p:tag name="KSO_WM_UNIT_DIAGRAM_ISNUMVISUAL" val="0"/>
  <p:tag name="KSO_WM_UNIT_DIAGRAM_ISREFERUNIT" val="0"/>
  <p:tag name="KSO_WM_UNIT_HIGHLIGHT" val="0"/>
  <p:tag name="KSO_WM_UNIT_ID" val="custom20204438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TYPE" val="i"/>
</p:tagLst>
</file>

<file path=ppt/tags/tag389.xml><?xml version="1.0" encoding="utf-8"?>
<p:tagLst xmlns:p="http://schemas.openxmlformats.org/presentationml/2006/main">
  <p:tag name="AS_UNIQUEID" val="204"/>
</p:tagLst>
</file>

<file path=ppt/tags/tag39.xml><?xml version="1.0" encoding="utf-8"?>
<p:tagLst xmlns:p="http://schemas.openxmlformats.org/presentationml/2006/main">
  <p:tag name="AS_UNIQUEID" val="2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0.xml><?xml version="1.0" encoding="utf-8"?>
<p:tagLst xmlns:p="http://schemas.openxmlformats.org/presentationml/2006/main">
  <p:tag name="KSO_WM_BEAUTIFY_FLAG" val="#wm#"/>
  <p:tag name="KSO_WM_SLIDE_ID" val="custom20204438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COLOR_TYPE" val="1"/>
  <p:tag name="KSO_WM_TEMPLATE_INDEX" val="20204438"/>
  <p:tag name="KSO_WM_TEMPLATE_MASTER_THUMB_INDEX" val="12"/>
  <p:tag name="KSO_WM_TEMPLATE_MASTER_TYPE" val="1"/>
  <p:tag name="KSO_WM_TEMPLATE_SUBCATEGORY" val="0"/>
  <p:tag name="KSO_WM_TEMPLATE_THUMBS_INDEX" val="1、4、7、9、12、16、17、21、24、25、26、27、28、31、36、38、43、46、47"/>
</p:tagLst>
</file>

<file path=ppt/tags/tag391.xml><?xml version="1.0" encoding="utf-8"?>
<p:tagLst xmlns:p="http://schemas.openxmlformats.org/presentationml/2006/main">
  <p:tag name="AS_UNIQUEID" val="535"/>
</p:tagLst>
</file>

<file path=ppt/tags/tag392.xml><?xml version="1.0" encoding="utf-8"?>
<p:tagLst xmlns:p="http://schemas.openxmlformats.org/presentationml/2006/main">
  <p:tag name="AS_UNIQUEID" val="536"/>
</p:tagLst>
</file>

<file path=ppt/tags/tag393.xml><?xml version="1.0" encoding="utf-8"?>
<p:tagLst xmlns:p="http://schemas.openxmlformats.org/presentationml/2006/main">
  <p:tag name="AS_UNIQUEID" val="537"/>
</p:tagLst>
</file>

<file path=ppt/tags/tag394.xml><?xml version="1.0" encoding="utf-8"?>
<p:tagLst xmlns:p="http://schemas.openxmlformats.org/presentationml/2006/main">
  <p:tag name="AS_UNIQUEID" val="538"/>
</p:tagLst>
</file>

<file path=ppt/tags/tag395.xml><?xml version="1.0" encoding="utf-8"?>
<p:tagLst xmlns:p="http://schemas.openxmlformats.org/presentationml/2006/main">
  <p:tag name="AS_UNIQUEID" val="539"/>
</p:tagLst>
</file>

<file path=ppt/tags/tag396.xml><?xml version="1.0" encoding="utf-8"?>
<p:tagLst xmlns:p="http://schemas.openxmlformats.org/presentationml/2006/main">
  <p:tag name="AS_UNIQUEID" val="540"/>
</p:tagLst>
</file>

<file path=ppt/tags/tag397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WPP_MARK_KEY" val="3d69eff6-ba38-4b7d-a34f-0832dd6618b7"/>
  <p:tag name="COMMONDATA" val="eyJoZGlkIjoiYWQzODMxZDRiN2Q3YjQyNTJjYzlmZWRkZjNiN2U4MjYifQ=="/>
</p:tagLst>
</file>

<file path=ppt/tags/tag4.xml><?xml version="1.0" encoding="utf-8"?>
<p:tagLst xmlns:p="http://schemas.openxmlformats.org/presentationml/2006/main">
  <p:tag name="AS_UNIQUEID" val="209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2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p="http://schemas.openxmlformats.org/presentationml/2006/main">
  <p:tag name="AS_UNIQUEID" val="2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2.xml><?xml version="1.0" encoding="utf-8"?>
<p:tagLst xmlns:p="http://schemas.openxmlformats.org/presentationml/2006/main">
  <p:tag name="AS_UNIQUEID" val="2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3.xml><?xml version="1.0" encoding="utf-8"?>
<p:tagLst xmlns:p="http://schemas.openxmlformats.org/presentationml/2006/main">
  <p:tag name="AS_UNIQUEID" val="2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4.xml><?xml version="1.0" encoding="utf-8"?>
<p:tagLst xmlns:p="http://schemas.openxmlformats.org/presentationml/2006/main">
  <p:tag name="AS_UNIQUEID" val="2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5.xml><?xml version="1.0" encoding="utf-8"?>
<p:tagLst xmlns:p="http://schemas.openxmlformats.org/presentationml/2006/main">
  <p:tag name="AS_UNIQUEID" val="2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6.xml><?xml version="1.0" encoding="utf-8"?>
<p:tagLst xmlns:p="http://schemas.openxmlformats.org/presentationml/2006/main">
  <p:tag name="AS_UNIQUEID" val="2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7.xml><?xml version="1.0" encoding="utf-8"?>
<p:tagLst xmlns:p="http://schemas.openxmlformats.org/presentationml/2006/main">
  <p:tag name="AS_UNIQUEID" val="2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8.xml><?xml version="1.0" encoding="utf-8"?>
<p:tagLst xmlns:p="http://schemas.openxmlformats.org/presentationml/2006/main">
  <p:tag name="AS_UNIQUEID" val="2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9.xml><?xml version="1.0" encoding="utf-8"?>
<p:tagLst xmlns:p="http://schemas.openxmlformats.org/presentationml/2006/main">
  <p:tag name="AS_UNIQUEID" val="2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p="http://schemas.openxmlformats.org/presentationml/2006/main">
  <p:tag name="AS_UNIQUEID" val="210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2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1.xml><?xml version="1.0" encoding="utf-8"?>
<p:tagLst xmlns:p="http://schemas.openxmlformats.org/presentationml/2006/main">
  <p:tag name="AS_UNIQUEID" val="2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2.xml><?xml version="1.0" encoding="utf-8"?>
<p:tagLst xmlns:p="http://schemas.openxmlformats.org/presentationml/2006/main">
  <p:tag name="AS_UNIQUEID" val="2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3.xml><?xml version="1.0" encoding="utf-8"?>
<p:tagLst xmlns:p="http://schemas.openxmlformats.org/presentationml/2006/main">
  <p:tag name="AS_UNIQUEID" val="2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4.xml><?xml version="1.0" encoding="utf-8"?>
<p:tagLst xmlns:p="http://schemas.openxmlformats.org/presentationml/2006/main">
  <p:tag name="AS_UNIQUEID" val="2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5.xml><?xml version="1.0" encoding="utf-8"?>
<p:tagLst xmlns:p="http://schemas.openxmlformats.org/presentationml/2006/main">
  <p:tag name="AS_UNIQUEID" val="2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6.xml><?xml version="1.0" encoding="utf-8"?>
<p:tagLst xmlns:p="http://schemas.openxmlformats.org/presentationml/2006/main">
  <p:tag name="AS_UNIQUEID" val="2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7.xml><?xml version="1.0" encoding="utf-8"?>
<p:tagLst xmlns:p="http://schemas.openxmlformats.org/presentationml/2006/main">
  <p:tag name="AS_UNIQUEID" val="2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8.xml><?xml version="1.0" encoding="utf-8"?>
<p:tagLst xmlns:p="http://schemas.openxmlformats.org/presentationml/2006/main">
  <p:tag name="AS_UNIQUEID" val="2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9.xml><?xml version="1.0" encoding="utf-8"?>
<p:tagLst xmlns:p="http://schemas.openxmlformats.org/presentationml/2006/main">
  <p:tag name="AS_UNIQUEID" val="2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.xml><?xml version="1.0" encoding="utf-8"?>
<p:tagLst xmlns:p="http://schemas.openxmlformats.org/presentationml/2006/main">
  <p:tag name="AS_UNIQUEID" val="211"/>
</p:tagLst>
</file>

<file path=ppt/tags/tag60.xml><?xml version="1.0" encoding="utf-8"?>
<p:tagLst xmlns:p="http://schemas.openxmlformats.org/presentationml/2006/main">
  <p:tag name="AS_UNIQUEID" val="2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1.xml><?xml version="1.0" encoding="utf-8"?>
<p:tagLst xmlns:p="http://schemas.openxmlformats.org/presentationml/2006/main">
  <p:tag name="AS_UNIQUEID" val="2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2.xml><?xml version="1.0" encoding="utf-8"?>
<p:tagLst xmlns:p="http://schemas.openxmlformats.org/presentationml/2006/main">
  <p:tag name="AS_UNIQUEID" val="2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3.xml><?xml version="1.0" encoding="utf-8"?>
<p:tagLst xmlns:p="http://schemas.openxmlformats.org/presentationml/2006/main">
  <p:tag name="AS_UNIQUEID" val="2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4.xml><?xml version="1.0" encoding="utf-8"?>
<p:tagLst xmlns:p="http://schemas.openxmlformats.org/presentationml/2006/main">
  <p:tag name="AS_UNIQUEID" val="2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5.xml><?xml version="1.0" encoding="utf-8"?>
<p:tagLst xmlns:p="http://schemas.openxmlformats.org/presentationml/2006/main">
  <p:tag name="AS_UNIQUEID" val="2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6.xml><?xml version="1.0" encoding="utf-8"?>
<p:tagLst xmlns:p="http://schemas.openxmlformats.org/presentationml/2006/main">
  <p:tag name="AS_UNIQUEID" val="2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7.xml><?xml version="1.0" encoding="utf-8"?>
<p:tagLst xmlns:p="http://schemas.openxmlformats.org/presentationml/2006/main">
  <p:tag name="AS_UNIQUEID" val="2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8.xml><?xml version="1.0" encoding="utf-8"?>
<p:tagLst xmlns:p="http://schemas.openxmlformats.org/presentationml/2006/main">
  <p:tag name="AS_UNIQUEID" val="2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9.xml><?xml version="1.0" encoding="utf-8"?>
<p:tagLst xmlns:p="http://schemas.openxmlformats.org/presentationml/2006/main">
  <p:tag name="AS_UNIQUEID" val="2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.xml><?xml version="1.0" encoding="utf-8"?>
<p:tagLst xmlns:p="http://schemas.openxmlformats.org/presentationml/2006/main">
  <p:tag name="AS_UNIQUEID" val="212"/>
</p:tagLst>
</file>

<file path=ppt/tags/tag70.xml><?xml version="1.0" encoding="utf-8"?>
<p:tagLst xmlns:p="http://schemas.openxmlformats.org/presentationml/2006/main">
  <p:tag name="AS_UNIQUEID" val="2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1.xml><?xml version="1.0" encoding="utf-8"?>
<p:tagLst xmlns:p="http://schemas.openxmlformats.org/presentationml/2006/main">
  <p:tag name="AS_UNIQUEID" val="2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2.xml><?xml version="1.0" encoding="utf-8"?>
<p:tagLst xmlns:p="http://schemas.openxmlformats.org/presentationml/2006/main">
  <p:tag name="AS_UNIQUEID" val="2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3.xml><?xml version="1.0" encoding="utf-8"?>
<p:tagLst xmlns:p="http://schemas.openxmlformats.org/presentationml/2006/main">
  <p:tag name="AS_UNIQUEID" val="2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4.xml><?xml version="1.0" encoding="utf-8"?>
<p:tagLst xmlns:p="http://schemas.openxmlformats.org/presentationml/2006/main">
  <p:tag name="AS_UNIQUEID" val="2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5.xml><?xml version="1.0" encoding="utf-8"?>
<p:tagLst xmlns:p="http://schemas.openxmlformats.org/presentationml/2006/main">
  <p:tag name="AS_UNIQUEID" val="2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6.xml><?xml version="1.0" encoding="utf-8"?>
<p:tagLst xmlns:p="http://schemas.openxmlformats.org/presentationml/2006/main">
  <p:tag name="AS_UNIQUEID" val="29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7.xml><?xml version="1.0" encoding="utf-8"?>
<p:tagLst xmlns:p="http://schemas.openxmlformats.org/presentationml/2006/main">
  <p:tag name="AS_UNIQUEID" val="29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8.xml><?xml version="1.0" encoding="utf-8"?>
<p:tagLst xmlns:p="http://schemas.openxmlformats.org/presentationml/2006/main">
  <p:tag name="AS_UNIQUEID" val="29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9.xml><?xml version="1.0" encoding="utf-8"?>
<p:tagLst xmlns:p="http://schemas.openxmlformats.org/presentationml/2006/main">
  <p:tag name="AS_UNIQUEID" val="29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.xml><?xml version="1.0" encoding="utf-8"?>
<p:tagLst xmlns:p="http://schemas.openxmlformats.org/presentationml/2006/main">
  <p:tag name="AS_UNIQUEID" val="213"/>
</p:tagLst>
</file>

<file path=ppt/tags/tag80.xml><?xml version="1.0" encoding="utf-8"?>
<p:tagLst xmlns:p="http://schemas.openxmlformats.org/presentationml/2006/main">
  <p:tag name="AS_UNIQUEID" val="29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1.xml><?xml version="1.0" encoding="utf-8"?>
<p:tagLst xmlns:p="http://schemas.openxmlformats.org/presentationml/2006/main">
  <p:tag name="AS_UNIQUEID" val="29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2.xml><?xml version="1.0" encoding="utf-8"?>
<p:tagLst xmlns:p="http://schemas.openxmlformats.org/presentationml/2006/main">
  <p:tag name="AS_UNIQUEID" val="299"/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83.xml><?xml version="1.0" encoding="utf-8"?>
<p:tagLst xmlns:p="http://schemas.openxmlformats.org/presentationml/2006/main">
  <p:tag name="AS_UNIQUEID" val="300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4.xml><?xml version="1.0" encoding="utf-8"?>
<p:tagLst xmlns:p="http://schemas.openxmlformats.org/presentationml/2006/main">
  <p:tag name="AS_UNIQUEID" val="301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5.xml><?xml version="1.0" encoding="utf-8"?>
<p:tagLst xmlns:p="http://schemas.openxmlformats.org/presentationml/2006/main">
  <p:tag name="AS_UNIQUEID" val="302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6.xml><?xml version="1.0" encoding="utf-8"?>
<p:tagLst xmlns:p="http://schemas.openxmlformats.org/presentationml/2006/main">
  <p:tag name="AS_UNIQUEID" val="303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7.xml><?xml version="1.0" encoding="utf-8"?>
<p:tagLst xmlns:p="http://schemas.openxmlformats.org/presentationml/2006/main">
  <p:tag name="AS_UNIQUEID" val="304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8.xml><?xml version="1.0" encoding="utf-8"?>
<p:tagLst xmlns:p="http://schemas.openxmlformats.org/presentationml/2006/main">
  <p:tag name="AS_UNIQUEID" val="305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9.xml><?xml version="1.0" encoding="utf-8"?>
<p:tagLst xmlns:p="http://schemas.openxmlformats.org/presentationml/2006/main">
  <p:tag name="AS_UNIQUEID" val="306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.xml><?xml version="1.0" encoding="utf-8"?>
<p:tagLst xmlns:p="http://schemas.openxmlformats.org/presentationml/2006/main">
  <p:tag name="AS_UNIQUEID" val="2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AS_UNIQUEID" val="308"/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91.xml><?xml version="1.0" encoding="utf-8"?>
<p:tagLst xmlns:p="http://schemas.openxmlformats.org/presentationml/2006/main">
  <p:tag name="AS_UNIQUEID" val="309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92.xml><?xml version="1.0" encoding="utf-8"?>
<p:tagLst xmlns:p="http://schemas.openxmlformats.org/presentationml/2006/main">
  <p:tag name="AS_UNIQUEID" val="310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93.xml><?xml version="1.0" encoding="utf-8"?>
<p:tagLst xmlns:p="http://schemas.openxmlformats.org/presentationml/2006/main">
  <p:tag name="AS_UNIQUEID" val="311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94.xml><?xml version="1.0" encoding="utf-8"?>
<p:tagLst xmlns:p="http://schemas.openxmlformats.org/presentationml/2006/main">
  <p:tag name="AS_UNIQUEID" val="312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95.xml><?xml version="1.0" encoding="utf-8"?>
<p:tagLst xmlns:p="http://schemas.openxmlformats.org/presentationml/2006/main">
  <p:tag name="AS_UNIQUEID" val="313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96.xml><?xml version="1.0" encoding="utf-8"?>
<p:tagLst xmlns:p="http://schemas.openxmlformats.org/presentationml/2006/main">
  <p:tag name="AS_UNIQUEID" val="314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97.xml><?xml version="1.0" encoding="utf-8"?>
<p:tagLst xmlns:p="http://schemas.openxmlformats.org/presentationml/2006/main">
  <p:tag name="AS_UNIQUEID" val="315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98.xml><?xml version="1.0" encoding="utf-8"?>
<p:tagLst xmlns:p="http://schemas.openxmlformats.org/presentationml/2006/main">
  <p:tag name="AS_UNIQUEID" val="317"/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99.xml><?xml version="1.0" encoding="utf-8"?>
<p:tagLst xmlns:p="http://schemas.openxmlformats.org/presentationml/2006/main">
  <p:tag name="AS_UNIQUEID" val="318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heme/theme1.xml><?xml version="1.0" encoding="utf-8"?>
<a:theme xmlns:a="http://schemas.openxmlformats.org/drawingml/2006/main" name="1_Office 主题​​">
  <a:themeElements>
    <a:clrScheme name="自定义 1">
      <a:dk1>
        <a:srgbClr val="000000"/>
      </a:dk1>
      <a:lt1>
        <a:srgbClr val="FFFFFF"/>
      </a:lt1>
      <a:dk2>
        <a:srgbClr val="ECEFEC"/>
      </a:dk2>
      <a:lt2>
        <a:srgbClr val="FCFDFC"/>
      </a:lt2>
      <a:accent1>
        <a:srgbClr val="4E914F"/>
      </a:accent1>
      <a:accent2>
        <a:srgbClr val="288D71"/>
      </a:accent2>
      <a:accent3>
        <a:srgbClr val="188398"/>
      </a:accent3>
      <a:accent4>
        <a:srgbClr val="2373B3"/>
      </a:accent4>
      <a:accent5>
        <a:srgbClr val="455FB0"/>
      </a:accent5>
      <a:accent6>
        <a:srgbClr val="704D8F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">
      <a:dk1>
        <a:srgbClr val="000000"/>
      </a:dk1>
      <a:lt1>
        <a:srgbClr val="FFFFFF"/>
      </a:lt1>
      <a:dk2>
        <a:srgbClr val="ECEFEC"/>
      </a:dk2>
      <a:lt2>
        <a:srgbClr val="FCFDFC"/>
      </a:lt2>
      <a:accent1>
        <a:srgbClr val="4E914F"/>
      </a:accent1>
      <a:accent2>
        <a:srgbClr val="288D71"/>
      </a:accent2>
      <a:accent3>
        <a:srgbClr val="188398"/>
      </a:accent3>
      <a:accent4>
        <a:srgbClr val="2373B3"/>
      </a:accent4>
      <a:accent5>
        <a:srgbClr val="455FB0"/>
      </a:accent5>
      <a:accent6>
        <a:srgbClr val="704D8F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1018</Words>
  <Application>WPS 演示</Application>
  <PresentationFormat>宽屏</PresentationFormat>
  <Paragraphs>143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汉仪旗黑-85S</vt:lpstr>
      <vt:lpstr>黑体</vt:lpstr>
      <vt:lpstr>Calibri</vt:lpstr>
      <vt:lpstr>Calibri</vt:lpstr>
      <vt:lpstr>Times New Roman</vt:lpstr>
      <vt:lpstr>Arial</vt:lpstr>
      <vt:lpstr>Arial Unicode MS</vt:lpstr>
      <vt:lpstr>1_Office 主题​​</vt:lpstr>
      <vt:lpstr>2_Office 主题​​</vt:lpstr>
      <vt:lpstr>1.4   物质性质的探究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第六单元   碳和碳的氧化物</dc:title>
  <dc:creator>rbm.xkw.com</dc:creator>
  <cp:lastModifiedBy>Pretty</cp:lastModifiedBy>
  <cp:revision>26</cp:revision>
  <cp:lastPrinted>2022-10-18T11:31:00Z</cp:lastPrinted>
  <dcterms:created xsi:type="dcterms:W3CDTF">2022-10-18T11:31:00Z</dcterms:created>
  <dcterms:modified xsi:type="dcterms:W3CDTF">2024-01-16T01:43:41Z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121646861626404A983C4F70F4EC7B93_12</vt:lpwstr>
  </property>
  <property fmtid="{D5CDD505-2E9C-101B-9397-08002B2CF9AE}" pid="7" name="KSOProductBuildVer">
    <vt:lpwstr>2052-12.1.0.15990</vt:lpwstr>
  </property>
</Properties>
</file>