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>
  <p:sldMasterIdLst>
    <p:sldMasterId id="2147483648" r:id="rId1"/>
    <p:sldMasterId id="2147483663" r:id="rId3"/>
  </p:sldMasterIdLst>
  <p:notesMasterIdLst>
    <p:notesMasterId r:id="rId24"/>
  </p:notesMasterIdLst>
  <p:sldIdLst>
    <p:sldId id="689" r:id="rId4"/>
    <p:sldId id="1147" r:id="rId5"/>
    <p:sldId id="1125" r:id="rId6"/>
    <p:sldId id="668" r:id="rId7"/>
    <p:sldId id="1148" r:id="rId8"/>
    <p:sldId id="1158" r:id="rId9"/>
    <p:sldId id="1150" r:id="rId10"/>
    <p:sldId id="1149" r:id="rId11"/>
    <p:sldId id="1151" r:id="rId12"/>
    <p:sldId id="1152" r:id="rId13"/>
    <p:sldId id="697" r:id="rId14"/>
    <p:sldId id="700" r:id="rId15"/>
    <p:sldId id="701" r:id="rId16"/>
    <p:sldId id="703" r:id="rId17"/>
    <p:sldId id="699" r:id="rId18"/>
    <p:sldId id="1155" r:id="rId19"/>
    <p:sldId id="1157" r:id="rId20"/>
    <p:sldId id="1156" r:id="rId21"/>
    <p:sldId id="1077" r:id="rId22"/>
    <p:sldId id="1024" r:id="rId23"/>
  </p:sldIdLst>
  <p:sldSz cx="12192000" cy="6858000"/>
  <p:notesSz cx="6858000" cy="9144000"/>
  <p:custDataLst>
    <p:tags r:id="rId29"/>
  </p:custDataLst>
  <p:defaultTextStyle>
    <a:lvl1pPr marL="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Calibri" panose="020F0502020204030204" pitchFamily="34" charset="0"/>
        <a:ea typeface="宋体" panose="02010600030101010101" pitchFamily="2" charset="-122"/>
        <a:sym typeface="Calibri" panose="020F0502020204030204" pitchFamily="34" charset="0"/>
      </a:defRPr>
    </a:lvl1pPr>
    <a:lvl2pPr marL="4572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Calibri" panose="020F0502020204030204" pitchFamily="34" charset="0"/>
        <a:ea typeface="宋体" panose="02010600030101010101" pitchFamily="2" charset="-122"/>
        <a:sym typeface="Calibri" panose="020F0502020204030204" pitchFamily="34" charset="0"/>
      </a:defRPr>
    </a:lvl2pPr>
    <a:lvl3pPr marL="9144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Calibri" panose="020F0502020204030204" pitchFamily="34" charset="0"/>
        <a:ea typeface="宋体" panose="02010600030101010101" pitchFamily="2" charset="-122"/>
        <a:sym typeface="Calibri" panose="020F0502020204030204" pitchFamily="34" charset="0"/>
      </a:defRPr>
    </a:lvl3pPr>
    <a:lvl4pPr marL="13716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Calibri" panose="020F0502020204030204" pitchFamily="34" charset="0"/>
        <a:ea typeface="宋体" panose="02010600030101010101" pitchFamily="2" charset="-122"/>
        <a:sym typeface="Calibri" panose="020F0502020204030204" pitchFamily="34" charset="0"/>
      </a:defRPr>
    </a:lvl4pPr>
    <a:lvl5pPr marL="18288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Calibri" panose="020F0502020204030204" pitchFamily="34" charset="0"/>
        <a:ea typeface="宋体" panose="02010600030101010101" pitchFamily="2" charset="-122"/>
        <a:sym typeface="Calibri" panose="020F0502020204030204" pitchFamily="34" charset="0"/>
      </a:defRPr>
    </a:lvl5pPr>
  </p:defaultTextStyle>
  <p:extLst>
    <p:ext uri="{EFAFB233-063F-42B5-8137-9DF3F51BA10A}">
      <p15:sldGuideLst xmlns:p15="http://schemas.microsoft.com/office/powerpoint/2012/main">
        <p15:guide id="1" orient="horz" pos="1996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S Z" initials="SZ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D8581"/>
    <a:srgbClr val="FC215D"/>
    <a:srgbClr val="B02D6F"/>
    <a:srgbClr val="BB2D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4660" autoAdjust="0"/>
  </p:normalViewPr>
  <p:slideViewPr>
    <p:cSldViewPr snapToGrid="0" showGuides="1">
      <p:cViewPr varScale="1">
        <p:scale>
          <a:sx n="59" d="100"/>
          <a:sy n="59" d="100"/>
        </p:scale>
        <p:origin x="-90" y="-1404"/>
      </p:cViewPr>
      <p:guideLst>
        <p:guide orient="horz" pos="1996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gs" Target="tags/tag40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903" name="页眉占位符 105190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/>
          <a:p>
            <a:pPr lvl="0" eaLnBrk="1" latinLnBrk="1" hangingPunct="1"/>
            <a:endParaRPr lang="en-US" altLang="en-US" sz="1200"/>
          </a:p>
        </p:txBody>
      </p:sp>
      <p:sp>
        <p:nvSpPr>
          <p:cNvPr id="1051904" name="日期占位符 1051903"/>
          <p:cNvSpPr>
            <a:spLocks noGrp="1"/>
          </p:cNvSpPr>
          <p:nvPr>
            <p:ph type="dt" idx="1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/>
          <a:p>
            <a:pPr lvl="0" algn="r" eaLnBrk="1" latinLnBrk="1" hangingPunct="1"/>
            <a:fld id="{566ABCEB-ACFC-4714-9973-3DA970169C29}" type="datetime1">
              <a:rPr lang="en-US" altLang="en-US" sz="1200"/>
            </a:fld>
            <a:endParaRPr lang="en-US" altLang="en-US" sz="1200"/>
          </a:p>
        </p:txBody>
      </p:sp>
      <p:sp>
        <p:nvSpPr>
          <p:cNvPr id="1051905" name="幻灯片图像占位符 1051904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lIns="91440" tIns="45720" rIns="91440" bIns="45720" anchor="ctr"/>
          <a:lstStyle/>
          <a:p/>
        </p:txBody>
      </p:sp>
      <p:sp>
        <p:nvSpPr>
          <p:cNvPr id="1051906" name="备注占位符 1051905"/>
          <p:cNvSpPr>
            <a:spLocks noGrp="1"/>
          </p:cNvSpPr>
          <p:nvPr>
            <p:ph type="body" sz="quarter" idx="9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51907" name="页脚占位符 1051906"/>
          <p:cNvSpPr>
            <a:spLocks noGrp="1"/>
          </p:cNvSpPr>
          <p:nvPr>
            <p:ph type="ftr" sz="quarter" idx="4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eaLnBrk="1" latinLnBrk="1" hangingPunct="1"/>
            <a:endParaRPr lang="en-US" altLang="en-US" sz="1200"/>
          </a:p>
        </p:txBody>
      </p:sp>
      <p:sp>
        <p:nvSpPr>
          <p:cNvPr id="1051908" name="灯片编号占位符 1051907"/>
          <p:cNvSpPr>
            <a:spLocks noGrp="1"/>
          </p:cNvSpPr>
          <p:nvPr>
            <p:ph type="sldNum" sz="quarter" idx="5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en-US" altLang="en-US" sz="1200"/>
            </a:fld>
            <a:endParaRPr lang="en-US" altLang="en-US" sz="1200"/>
          </a:p>
        </p:txBody>
      </p:sp>
    </p:spTree>
  </p:cSld>
  <p:clrMap bg1="dk1" tx1="dk1" bg2="dk1" tx2="dk1" accent1="dk1" accent2="dk1" accent3="dk1" accent4="dk1" accent5="dk1" accent6="dk1" hlink="dk1" folHlink="dk1"/>
  <p:notesStyle>
    <a:lvl1pPr marL="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anose="020F0502020204030204" pitchFamily="34" charset="0"/>
        <a:ea typeface="宋体" panose="02010600030101010101" pitchFamily="2" charset="-122"/>
        <a:sym typeface="Calibri" panose="020F0502020204030204" pitchFamily="34" charset="0"/>
      </a:defRPr>
    </a:lvl1pPr>
    <a:lvl2pPr marL="4572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anose="020F0502020204030204" pitchFamily="34" charset="0"/>
        <a:ea typeface="宋体" panose="02010600030101010101" pitchFamily="2" charset="-122"/>
        <a:sym typeface="Calibri" panose="020F0502020204030204" pitchFamily="34" charset="0"/>
      </a:defRPr>
    </a:lvl2pPr>
    <a:lvl3pPr marL="9144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anose="020F0502020204030204" pitchFamily="34" charset="0"/>
        <a:ea typeface="宋体" panose="02010600030101010101" pitchFamily="2" charset="-122"/>
        <a:sym typeface="Calibri" panose="020F0502020204030204" pitchFamily="34" charset="0"/>
      </a:defRPr>
    </a:lvl3pPr>
    <a:lvl4pPr marL="13716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anose="020F0502020204030204" pitchFamily="34" charset="0"/>
        <a:ea typeface="宋体" panose="02010600030101010101" pitchFamily="2" charset="-122"/>
        <a:sym typeface="Calibri" panose="020F0502020204030204" pitchFamily="34" charset="0"/>
      </a:defRPr>
    </a:lvl4pPr>
    <a:lvl5pPr marL="18288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anose="020F0502020204030204" pitchFamily="34" charset="0"/>
        <a:ea typeface="宋体" panose="02010600030101010101" pitchFamily="2" charset="-122"/>
        <a:sym typeface="Calibri" panose="020F0502020204030204" pitchFamily="34" charset="0"/>
      </a:defRPr>
    </a:lvl5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2C62-5CF5-4B86-927F-118AA94E29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4198-8DDE-4B21-B454-88825E34E5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2C62-5CF5-4B86-927F-118AA94E29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4198-8DDE-4B21-B454-88825E34E5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2C62-5CF5-4B86-927F-118AA94E29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4198-8DDE-4B21-B454-88825E34E5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396971" y="139136"/>
            <a:ext cx="11431025" cy="6569998"/>
            <a:chOff x="396971" y="124405"/>
            <a:chExt cx="11431025" cy="6569998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8255811" y="124405"/>
              <a:ext cx="0" cy="656999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8613031" y="124405"/>
              <a:ext cx="0" cy="656999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8970251" y="124405"/>
              <a:ext cx="0" cy="656999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9327471" y="124405"/>
              <a:ext cx="0" cy="656999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9684691" y="124405"/>
              <a:ext cx="0" cy="656999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0041911" y="124405"/>
              <a:ext cx="0" cy="656999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0399131" y="124405"/>
              <a:ext cx="0" cy="656999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0756351" y="124405"/>
              <a:ext cx="0" cy="656999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1113571" y="124405"/>
              <a:ext cx="0" cy="656999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1470791" y="124405"/>
              <a:ext cx="0" cy="656999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1827996" y="124405"/>
              <a:ext cx="0" cy="656999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4326391" y="124405"/>
              <a:ext cx="0" cy="656999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4683611" y="124405"/>
              <a:ext cx="0" cy="656999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5040831" y="124405"/>
              <a:ext cx="0" cy="656999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5398051" y="124405"/>
              <a:ext cx="0" cy="656999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5755271" y="124405"/>
              <a:ext cx="0" cy="656999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6112491" y="124405"/>
              <a:ext cx="0" cy="656999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6469711" y="124405"/>
              <a:ext cx="0" cy="656999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6826931" y="124405"/>
              <a:ext cx="0" cy="656999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7184151" y="124405"/>
              <a:ext cx="0" cy="656999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7541371" y="124405"/>
              <a:ext cx="0" cy="656999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898591" y="124405"/>
              <a:ext cx="0" cy="656999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754191" y="124405"/>
              <a:ext cx="0" cy="656999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396971" y="124405"/>
              <a:ext cx="0" cy="656999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1111411" y="124405"/>
              <a:ext cx="0" cy="656999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1468631" y="124405"/>
              <a:ext cx="0" cy="656999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1825851" y="124405"/>
              <a:ext cx="0" cy="656999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2183071" y="124405"/>
              <a:ext cx="0" cy="656999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2540291" y="124405"/>
              <a:ext cx="0" cy="656999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2897511" y="124405"/>
              <a:ext cx="0" cy="656999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3254731" y="124405"/>
              <a:ext cx="0" cy="656999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3611951" y="124405"/>
              <a:ext cx="0" cy="656999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969171" y="124405"/>
              <a:ext cx="0" cy="656999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直接连接符 70"/>
          <p:cNvCxnSpPr/>
          <p:nvPr userDrawn="1"/>
        </p:nvCxnSpPr>
        <p:spPr>
          <a:xfrm>
            <a:off x="11354182" y="16382"/>
            <a:ext cx="0" cy="1247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 userDrawn="1"/>
        </p:nvSpPr>
        <p:spPr>
          <a:xfrm>
            <a:off x="240633" y="272716"/>
            <a:ext cx="11710736" cy="6336631"/>
          </a:xfrm>
          <a:custGeom>
            <a:avLst/>
            <a:gdLst>
              <a:gd name="connsiteX0" fmla="*/ 0 w 11710736"/>
              <a:gd name="connsiteY0" fmla="*/ 0 h 6336631"/>
              <a:gd name="connsiteX1" fmla="*/ 11710736 w 11710736"/>
              <a:gd name="connsiteY1" fmla="*/ 0 h 6336631"/>
              <a:gd name="connsiteX2" fmla="*/ 11710736 w 11710736"/>
              <a:gd name="connsiteY2" fmla="*/ 6336631 h 6336631"/>
              <a:gd name="connsiteX3" fmla="*/ 0 w 11710736"/>
              <a:gd name="connsiteY3" fmla="*/ 6336631 h 6336631"/>
              <a:gd name="connsiteX4" fmla="*/ 0 w 11710736"/>
              <a:gd name="connsiteY4" fmla="*/ 0 h 633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0736" h="6336631" extrusionOk="0">
                <a:moveTo>
                  <a:pt x="0" y="0"/>
                </a:moveTo>
                <a:cubicBezTo>
                  <a:pt x="2409615" y="-138694"/>
                  <a:pt x="7464715" y="4625"/>
                  <a:pt x="11710736" y="0"/>
                </a:cubicBezTo>
                <a:cubicBezTo>
                  <a:pt x="11707072" y="1958255"/>
                  <a:pt x="11824550" y="4031335"/>
                  <a:pt x="11710736" y="6336631"/>
                </a:cubicBezTo>
                <a:cubicBezTo>
                  <a:pt x="7707046" y="6479511"/>
                  <a:pt x="4434941" y="6347374"/>
                  <a:pt x="0" y="6336631"/>
                </a:cubicBezTo>
                <a:cubicBezTo>
                  <a:pt x="-96796" y="3227503"/>
                  <a:pt x="18837" y="2659166"/>
                  <a:pt x="0" y="0"/>
                </a:cubicBezTo>
                <a:close/>
              </a:path>
            </a:pathLst>
          </a:custGeom>
          <a:noFill/>
          <a:ln w="28575">
            <a:solidFill>
              <a:srgbClr val="3E4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586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1048578" name="日期占位符 104857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8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578" name="日期占位符 104857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240633" y="272716"/>
            <a:ext cx="11710736" cy="6336631"/>
          </a:xfrm>
          <a:custGeom>
            <a:avLst/>
            <a:gdLst>
              <a:gd name="connsiteX0" fmla="*/ 0 w 11710736"/>
              <a:gd name="connsiteY0" fmla="*/ 0 h 6336631"/>
              <a:gd name="connsiteX1" fmla="*/ 11710736 w 11710736"/>
              <a:gd name="connsiteY1" fmla="*/ 0 h 6336631"/>
              <a:gd name="connsiteX2" fmla="*/ 11710736 w 11710736"/>
              <a:gd name="connsiteY2" fmla="*/ 6336631 h 6336631"/>
              <a:gd name="connsiteX3" fmla="*/ 0 w 11710736"/>
              <a:gd name="connsiteY3" fmla="*/ 6336631 h 6336631"/>
              <a:gd name="connsiteX4" fmla="*/ 0 w 11710736"/>
              <a:gd name="connsiteY4" fmla="*/ 0 h 633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0736" h="6336631" extrusionOk="0">
                <a:moveTo>
                  <a:pt x="0" y="0"/>
                </a:moveTo>
                <a:cubicBezTo>
                  <a:pt x="2409615" y="-138694"/>
                  <a:pt x="7464715" y="4625"/>
                  <a:pt x="11710736" y="0"/>
                </a:cubicBezTo>
                <a:cubicBezTo>
                  <a:pt x="11707072" y="1958255"/>
                  <a:pt x="11824550" y="4031335"/>
                  <a:pt x="11710736" y="6336631"/>
                </a:cubicBezTo>
                <a:cubicBezTo>
                  <a:pt x="7707046" y="6479511"/>
                  <a:pt x="4434941" y="6347374"/>
                  <a:pt x="0" y="6336631"/>
                </a:cubicBezTo>
                <a:cubicBezTo>
                  <a:pt x="-96796" y="3227503"/>
                  <a:pt x="18837" y="2659166"/>
                  <a:pt x="0" y="0"/>
                </a:cubicBezTo>
                <a:close/>
              </a:path>
            </a:pathLst>
          </a:custGeom>
          <a:noFill/>
          <a:ln w="28575">
            <a:solidFill>
              <a:srgbClr val="3E4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49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51850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048578" name="日期占位符 104857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240633" y="272716"/>
            <a:ext cx="11710736" cy="6336631"/>
          </a:xfrm>
          <a:custGeom>
            <a:avLst/>
            <a:gdLst>
              <a:gd name="connsiteX0" fmla="*/ 0 w 11710736"/>
              <a:gd name="connsiteY0" fmla="*/ 0 h 6336631"/>
              <a:gd name="connsiteX1" fmla="*/ 11710736 w 11710736"/>
              <a:gd name="connsiteY1" fmla="*/ 0 h 6336631"/>
              <a:gd name="connsiteX2" fmla="*/ 11710736 w 11710736"/>
              <a:gd name="connsiteY2" fmla="*/ 6336631 h 6336631"/>
              <a:gd name="connsiteX3" fmla="*/ 0 w 11710736"/>
              <a:gd name="connsiteY3" fmla="*/ 6336631 h 6336631"/>
              <a:gd name="connsiteX4" fmla="*/ 0 w 11710736"/>
              <a:gd name="connsiteY4" fmla="*/ 0 h 633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0736" h="6336631" extrusionOk="0">
                <a:moveTo>
                  <a:pt x="0" y="0"/>
                </a:moveTo>
                <a:cubicBezTo>
                  <a:pt x="2409615" y="-138694"/>
                  <a:pt x="7464715" y="4625"/>
                  <a:pt x="11710736" y="0"/>
                </a:cubicBezTo>
                <a:cubicBezTo>
                  <a:pt x="11707072" y="1958255"/>
                  <a:pt x="11824550" y="4031335"/>
                  <a:pt x="11710736" y="6336631"/>
                </a:cubicBezTo>
                <a:cubicBezTo>
                  <a:pt x="7707046" y="6479511"/>
                  <a:pt x="4434941" y="6347374"/>
                  <a:pt x="0" y="6336631"/>
                </a:cubicBezTo>
                <a:cubicBezTo>
                  <a:pt x="-96796" y="3227503"/>
                  <a:pt x="18837" y="2659166"/>
                  <a:pt x="0" y="0"/>
                </a:cubicBezTo>
                <a:close/>
              </a:path>
            </a:pathLst>
          </a:custGeom>
          <a:noFill/>
          <a:ln w="28575">
            <a:solidFill>
              <a:srgbClr val="3E4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5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51852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51853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578" name="日期占位符 1048577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240633" y="272716"/>
            <a:ext cx="11710736" cy="6336631"/>
          </a:xfrm>
          <a:custGeom>
            <a:avLst/>
            <a:gdLst>
              <a:gd name="connsiteX0" fmla="*/ 0 w 11710736"/>
              <a:gd name="connsiteY0" fmla="*/ 0 h 6336631"/>
              <a:gd name="connsiteX1" fmla="*/ 11710736 w 11710736"/>
              <a:gd name="connsiteY1" fmla="*/ 0 h 6336631"/>
              <a:gd name="connsiteX2" fmla="*/ 11710736 w 11710736"/>
              <a:gd name="connsiteY2" fmla="*/ 6336631 h 6336631"/>
              <a:gd name="connsiteX3" fmla="*/ 0 w 11710736"/>
              <a:gd name="connsiteY3" fmla="*/ 6336631 h 6336631"/>
              <a:gd name="connsiteX4" fmla="*/ 0 w 11710736"/>
              <a:gd name="connsiteY4" fmla="*/ 0 h 633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0736" h="6336631" extrusionOk="0">
                <a:moveTo>
                  <a:pt x="0" y="0"/>
                </a:moveTo>
                <a:cubicBezTo>
                  <a:pt x="2409615" y="-138694"/>
                  <a:pt x="7464715" y="4625"/>
                  <a:pt x="11710736" y="0"/>
                </a:cubicBezTo>
                <a:cubicBezTo>
                  <a:pt x="11707072" y="1958255"/>
                  <a:pt x="11824550" y="4031335"/>
                  <a:pt x="11710736" y="6336631"/>
                </a:cubicBezTo>
                <a:cubicBezTo>
                  <a:pt x="7707046" y="6479511"/>
                  <a:pt x="4434941" y="6347374"/>
                  <a:pt x="0" y="6336631"/>
                </a:cubicBezTo>
                <a:cubicBezTo>
                  <a:pt x="-96796" y="3227503"/>
                  <a:pt x="18837" y="2659166"/>
                  <a:pt x="0" y="0"/>
                </a:cubicBezTo>
                <a:close/>
              </a:path>
            </a:pathLst>
          </a:custGeom>
          <a:noFill/>
          <a:ln w="28575">
            <a:solidFill>
              <a:srgbClr val="3E4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44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51845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051846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5184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051848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578" name="日期占位符 1048577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9640681" y="6414213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  <a:endParaRPr lang="en-US" altLang="zh-CN" sz="100" kern="12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PPT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lang="en-US" altLang="zh-CN" sz="100" kern="12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PPT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lang="en-US" altLang="zh-CN" sz="100" kern="12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精美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PPT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lang="en-US" altLang="zh-CN" sz="100" kern="12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            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  <a:endParaRPr lang="en-US" altLang="zh-CN" sz="100" kern="12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工作总结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www.1ppt.com/xiazai/zongjie/ 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工作计划：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www.1ppt.com/xiazai/jihua/</a:t>
            </a:r>
            <a:endParaRPr lang="en-US" altLang="zh-CN" sz="100" kern="12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商务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www.1ppt.com/moban/shangwu/  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个人简历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www.1ppt.com/xiazai/jianli/  </a:t>
            </a:r>
            <a:endParaRPr lang="en-US" altLang="zh-CN" sz="100" kern="12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毕业答辩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www.1ppt.com/xiazai/dabian/  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工作汇报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www.1ppt.com/xiazai/huibao/    </a:t>
            </a:r>
            <a:endParaRPr lang="en-US" altLang="zh-CN" sz="100" kern="12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lang="en-US" altLang="zh-CN" sz="100" kern="12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240633" y="272716"/>
            <a:ext cx="11710736" cy="6336631"/>
          </a:xfrm>
          <a:custGeom>
            <a:avLst/>
            <a:gdLst>
              <a:gd name="connsiteX0" fmla="*/ 0 w 11710736"/>
              <a:gd name="connsiteY0" fmla="*/ 0 h 6336631"/>
              <a:gd name="connsiteX1" fmla="*/ 11710736 w 11710736"/>
              <a:gd name="connsiteY1" fmla="*/ 0 h 6336631"/>
              <a:gd name="connsiteX2" fmla="*/ 11710736 w 11710736"/>
              <a:gd name="connsiteY2" fmla="*/ 6336631 h 6336631"/>
              <a:gd name="connsiteX3" fmla="*/ 0 w 11710736"/>
              <a:gd name="connsiteY3" fmla="*/ 6336631 h 6336631"/>
              <a:gd name="connsiteX4" fmla="*/ 0 w 11710736"/>
              <a:gd name="connsiteY4" fmla="*/ 0 h 633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0736" h="6336631" extrusionOk="0">
                <a:moveTo>
                  <a:pt x="0" y="0"/>
                </a:moveTo>
                <a:cubicBezTo>
                  <a:pt x="2409615" y="-138694"/>
                  <a:pt x="7464715" y="4625"/>
                  <a:pt x="11710736" y="0"/>
                </a:cubicBezTo>
                <a:cubicBezTo>
                  <a:pt x="11707072" y="1958255"/>
                  <a:pt x="11824550" y="4031335"/>
                  <a:pt x="11710736" y="6336631"/>
                </a:cubicBezTo>
                <a:cubicBezTo>
                  <a:pt x="7707046" y="6479511"/>
                  <a:pt x="4434941" y="6347374"/>
                  <a:pt x="0" y="6336631"/>
                </a:cubicBezTo>
                <a:cubicBezTo>
                  <a:pt x="-96796" y="3227503"/>
                  <a:pt x="18837" y="2659166"/>
                  <a:pt x="0" y="0"/>
                </a:cubicBezTo>
                <a:close/>
              </a:path>
            </a:pathLst>
          </a:custGeom>
          <a:noFill/>
          <a:ln w="28575">
            <a:solidFill>
              <a:srgbClr val="3E4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2C62-5CF5-4B86-927F-118AA94E29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4198-8DDE-4B21-B454-88825E34E5A9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1"/>
          <p:cNvSpPr/>
          <p:nvPr userDrawn="1"/>
        </p:nvSpPr>
        <p:spPr>
          <a:xfrm>
            <a:off x="240633" y="272716"/>
            <a:ext cx="11710736" cy="6336631"/>
          </a:xfrm>
          <a:custGeom>
            <a:avLst/>
            <a:gdLst>
              <a:gd name="connsiteX0" fmla="*/ 0 w 11710736"/>
              <a:gd name="connsiteY0" fmla="*/ 0 h 6336631"/>
              <a:gd name="connsiteX1" fmla="*/ 11710736 w 11710736"/>
              <a:gd name="connsiteY1" fmla="*/ 0 h 6336631"/>
              <a:gd name="connsiteX2" fmla="*/ 11710736 w 11710736"/>
              <a:gd name="connsiteY2" fmla="*/ 6336631 h 6336631"/>
              <a:gd name="connsiteX3" fmla="*/ 0 w 11710736"/>
              <a:gd name="connsiteY3" fmla="*/ 6336631 h 6336631"/>
              <a:gd name="connsiteX4" fmla="*/ 0 w 11710736"/>
              <a:gd name="connsiteY4" fmla="*/ 0 h 633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0736" h="6336631" extrusionOk="0">
                <a:moveTo>
                  <a:pt x="0" y="0"/>
                </a:moveTo>
                <a:cubicBezTo>
                  <a:pt x="2409615" y="-138694"/>
                  <a:pt x="7464715" y="4625"/>
                  <a:pt x="11710736" y="0"/>
                </a:cubicBezTo>
                <a:cubicBezTo>
                  <a:pt x="11707072" y="1958255"/>
                  <a:pt x="11824550" y="4031335"/>
                  <a:pt x="11710736" y="6336631"/>
                </a:cubicBezTo>
                <a:cubicBezTo>
                  <a:pt x="7707046" y="6479511"/>
                  <a:pt x="4434941" y="6347374"/>
                  <a:pt x="0" y="6336631"/>
                </a:cubicBezTo>
                <a:cubicBezTo>
                  <a:pt x="-96796" y="3227503"/>
                  <a:pt x="18837" y="2659166"/>
                  <a:pt x="0" y="0"/>
                </a:cubicBezTo>
                <a:close/>
              </a:path>
            </a:pathLst>
          </a:custGeom>
          <a:noFill/>
          <a:ln w="28575">
            <a:solidFill>
              <a:srgbClr val="3E4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5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578" name="日期占位符 104857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240633" y="272716"/>
            <a:ext cx="11710736" cy="6336631"/>
          </a:xfrm>
          <a:custGeom>
            <a:avLst/>
            <a:gdLst>
              <a:gd name="connsiteX0" fmla="*/ 0 w 11710736"/>
              <a:gd name="connsiteY0" fmla="*/ 0 h 6336631"/>
              <a:gd name="connsiteX1" fmla="*/ 11710736 w 11710736"/>
              <a:gd name="connsiteY1" fmla="*/ 0 h 6336631"/>
              <a:gd name="connsiteX2" fmla="*/ 11710736 w 11710736"/>
              <a:gd name="connsiteY2" fmla="*/ 6336631 h 6336631"/>
              <a:gd name="connsiteX3" fmla="*/ 0 w 11710736"/>
              <a:gd name="connsiteY3" fmla="*/ 6336631 h 6336631"/>
              <a:gd name="connsiteX4" fmla="*/ 0 w 11710736"/>
              <a:gd name="connsiteY4" fmla="*/ 0 h 633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0736" h="6336631" extrusionOk="0">
                <a:moveTo>
                  <a:pt x="0" y="0"/>
                </a:moveTo>
                <a:cubicBezTo>
                  <a:pt x="2409615" y="-138694"/>
                  <a:pt x="7464715" y="4625"/>
                  <a:pt x="11710736" y="0"/>
                </a:cubicBezTo>
                <a:cubicBezTo>
                  <a:pt x="11707072" y="1958255"/>
                  <a:pt x="11824550" y="4031335"/>
                  <a:pt x="11710736" y="6336631"/>
                </a:cubicBezTo>
                <a:cubicBezTo>
                  <a:pt x="7707046" y="6479511"/>
                  <a:pt x="4434941" y="6347374"/>
                  <a:pt x="0" y="6336631"/>
                </a:cubicBezTo>
                <a:cubicBezTo>
                  <a:pt x="-96796" y="3227503"/>
                  <a:pt x="18837" y="2659166"/>
                  <a:pt x="0" y="0"/>
                </a:cubicBezTo>
                <a:close/>
              </a:path>
            </a:pathLst>
          </a:custGeom>
          <a:noFill/>
          <a:ln w="28575">
            <a:solidFill>
              <a:srgbClr val="3E4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日期占位符 104857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240633" y="272716"/>
            <a:ext cx="11710736" cy="6336631"/>
          </a:xfrm>
          <a:custGeom>
            <a:avLst/>
            <a:gdLst>
              <a:gd name="connsiteX0" fmla="*/ 0 w 11710736"/>
              <a:gd name="connsiteY0" fmla="*/ 0 h 6336631"/>
              <a:gd name="connsiteX1" fmla="*/ 11710736 w 11710736"/>
              <a:gd name="connsiteY1" fmla="*/ 0 h 6336631"/>
              <a:gd name="connsiteX2" fmla="*/ 11710736 w 11710736"/>
              <a:gd name="connsiteY2" fmla="*/ 6336631 h 6336631"/>
              <a:gd name="connsiteX3" fmla="*/ 0 w 11710736"/>
              <a:gd name="connsiteY3" fmla="*/ 6336631 h 6336631"/>
              <a:gd name="connsiteX4" fmla="*/ 0 w 11710736"/>
              <a:gd name="connsiteY4" fmla="*/ 0 h 633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0736" h="6336631" extrusionOk="0">
                <a:moveTo>
                  <a:pt x="0" y="0"/>
                </a:moveTo>
                <a:cubicBezTo>
                  <a:pt x="2409615" y="-138694"/>
                  <a:pt x="7464715" y="4625"/>
                  <a:pt x="11710736" y="0"/>
                </a:cubicBezTo>
                <a:cubicBezTo>
                  <a:pt x="11707072" y="1958255"/>
                  <a:pt x="11824550" y="4031335"/>
                  <a:pt x="11710736" y="6336631"/>
                </a:cubicBezTo>
                <a:cubicBezTo>
                  <a:pt x="7707046" y="6479511"/>
                  <a:pt x="4434941" y="6347374"/>
                  <a:pt x="0" y="6336631"/>
                </a:cubicBezTo>
                <a:cubicBezTo>
                  <a:pt x="-96796" y="3227503"/>
                  <a:pt x="18837" y="2659166"/>
                  <a:pt x="0" y="0"/>
                </a:cubicBezTo>
                <a:close/>
              </a:path>
            </a:pathLst>
          </a:custGeom>
          <a:noFill/>
          <a:ln w="28575">
            <a:solidFill>
              <a:srgbClr val="3E4464"/>
            </a:solidFill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36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51837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51838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048578" name="日期占位符 1048577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41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51842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51843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048578" name="日期占位符 1048577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5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51855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578" name="日期占位符 104857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39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51840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578" name="日期占位符 104857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2C62-5CF5-4B86-927F-118AA94E29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4198-8DDE-4B21-B454-88825E34E5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2C62-5CF5-4B86-927F-118AA94E29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4198-8DDE-4B21-B454-88825E34E5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2C62-5CF5-4B86-927F-118AA94E29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4198-8DDE-4B21-B454-88825E34E5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2C62-5CF5-4B86-927F-118AA94E29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4198-8DDE-4B21-B454-88825E34E5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2C62-5CF5-4B86-927F-118AA94E29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4198-8DDE-4B21-B454-88825E34E5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2C62-5CF5-4B86-927F-118AA94E29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4198-8DDE-4B21-B454-88825E34E5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2C62-5CF5-4B86-927F-118AA94E29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4198-8DDE-4B21-B454-88825E34E5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4" Type="http://schemas.openxmlformats.org/officeDocument/2006/relationships/theme" Target="../theme/theme2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C2C62-5CF5-4B86-927F-118AA94E29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B4198-8DDE-4B21-B454-88825E34E5A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048575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文本占位符 1048576"/>
          <p:cNvSpPr>
            <a:spLocks noGrp="1"/>
          </p:cNvSpPr>
          <p:nvPr>
            <p:ph type="body" idx="9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日期占位符 104857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image" Target="../media/image7.png"/><Relationship Id="rId4" Type="http://schemas.openxmlformats.org/officeDocument/2006/relationships/tags" Target="../tags/tag13.xml"/><Relationship Id="rId3" Type="http://schemas.openxmlformats.org/officeDocument/2006/relationships/image" Target="../media/image6.png"/><Relationship Id="rId2" Type="http://schemas.openxmlformats.org/officeDocument/2006/relationships/tags" Target="../tags/tag12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8.png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20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2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image" Target="../media/image16.png"/><Relationship Id="rId7" Type="http://schemas.openxmlformats.org/officeDocument/2006/relationships/tags" Target="../tags/tag26.xml"/><Relationship Id="rId6" Type="http://schemas.openxmlformats.org/officeDocument/2006/relationships/image" Target="../media/image15.png"/><Relationship Id="rId5" Type="http://schemas.openxmlformats.org/officeDocument/2006/relationships/tags" Target="../tags/tag25.xml"/><Relationship Id="rId4" Type="http://schemas.openxmlformats.org/officeDocument/2006/relationships/image" Target="../media/image14.png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28.xml"/><Relationship Id="rId1" Type="http://schemas.openxmlformats.org/officeDocument/2006/relationships/tags" Target="../tags/tag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9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2.xml"/><Relationship Id="rId3" Type="http://schemas.openxmlformats.org/officeDocument/2006/relationships/image" Target="../media/image14.png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tags" Target="../tags/tag33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4.png"/><Relationship Id="rId2" Type="http://schemas.microsoft.com/office/2007/relationships/media" Target="file:///C:/Users/Csm/Desktop/3.2%20&#27687;&#27668;&#30340;&#21046;&#21462;/&#27687;&#31435;&#24471;.mp4" TargetMode="External"/><Relationship Id="rId1" Type="http://schemas.openxmlformats.org/officeDocument/2006/relationships/video" Target="file:///C:/Users/Csm/Desktop/3.2%20&#27687;&#27668;&#30340;&#21046;&#21462;/&#27687;&#31435;&#24471;.mp4" TargetMode="Externa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9998" y="261286"/>
            <a:ext cx="11710736" cy="6336631"/>
          </a:xfrm>
          <a:custGeom>
            <a:avLst/>
            <a:gdLst>
              <a:gd name="connsiteX0" fmla="*/ 0 w 11710736"/>
              <a:gd name="connsiteY0" fmla="*/ 0 h 6336631"/>
              <a:gd name="connsiteX1" fmla="*/ 11710736 w 11710736"/>
              <a:gd name="connsiteY1" fmla="*/ 0 h 6336631"/>
              <a:gd name="connsiteX2" fmla="*/ 11710736 w 11710736"/>
              <a:gd name="connsiteY2" fmla="*/ 6336631 h 6336631"/>
              <a:gd name="connsiteX3" fmla="*/ 0 w 11710736"/>
              <a:gd name="connsiteY3" fmla="*/ 6336631 h 6336631"/>
              <a:gd name="connsiteX4" fmla="*/ 0 w 11710736"/>
              <a:gd name="connsiteY4" fmla="*/ 0 h 633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0736" h="6336631" extrusionOk="0">
                <a:moveTo>
                  <a:pt x="0" y="0"/>
                </a:moveTo>
                <a:cubicBezTo>
                  <a:pt x="2409615" y="-138694"/>
                  <a:pt x="7464715" y="4625"/>
                  <a:pt x="11710736" y="0"/>
                </a:cubicBezTo>
                <a:cubicBezTo>
                  <a:pt x="11707072" y="1958255"/>
                  <a:pt x="11824550" y="4031335"/>
                  <a:pt x="11710736" y="6336631"/>
                </a:cubicBezTo>
                <a:cubicBezTo>
                  <a:pt x="7707046" y="6479511"/>
                  <a:pt x="4434941" y="6347374"/>
                  <a:pt x="0" y="6336631"/>
                </a:cubicBezTo>
                <a:cubicBezTo>
                  <a:pt x="-96796" y="3227503"/>
                  <a:pt x="18837" y="2659166"/>
                  <a:pt x="0" y="0"/>
                </a:cubicBezTo>
                <a:close/>
              </a:path>
            </a:pathLst>
          </a:custGeom>
          <a:noFill/>
          <a:ln w="28575">
            <a:solidFill>
              <a:srgbClr val="3E4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图片包含 室内, 桌子, 蛋糕, 灯光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9316" y="-2810156"/>
            <a:ext cx="10173368" cy="10180150"/>
          </a:xfrm>
          <a:custGeom>
            <a:avLst/>
            <a:gdLst>
              <a:gd name="connsiteX0" fmla="*/ 0 w 9169402"/>
              <a:gd name="connsiteY0" fmla="*/ 0 h 9175514"/>
              <a:gd name="connsiteX1" fmla="*/ 9169402 w 9169402"/>
              <a:gd name="connsiteY1" fmla="*/ 0 h 9175514"/>
              <a:gd name="connsiteX2" fmla="*/ 9169402 w 9169402"/>
              <a:gd name="connsiteY2" fmla="*/ 4159796 h 9175514"/>
              <a:gd name="connsiteX3" fmla="*/ 9076867 w 9169402"/>
              <a:gd name="connsiteY3" fmla="*/ 4104274 h 9175514"/>
              <a:gd name="connsiteX4" fmla="*/ 7721601 w 9169402"/>
              <a:gd name="connsiteY4" fmla="*/ 3598779 h 9175514"/>
              <a:gd name="connsiteX5" fmla="*/ 3314701 w 9169402"/>
              <a:gd name="connsiteY5" fmla="*/ 4335379 h 9175514"/>
              <a:gd name="connsiteX6" fmla="*/ 6477001 w 9169402"/>
              <a:gd name="connsiteY6" fmla="*/ 6189579 h 9175514"/>
              <a:gd name="connsiteX7" fmla="*/ 7874001 w 9169402"/>
              <a:gd name="connsiteY7" fmla="*/ 5732379 h 9175514"/>
              <a:gd name="connsiteX8" fmla="*/ 8962827 w 9169402"/>
              <a:gd name="connsiteY8" fmla="*/ 5614507 h 9175514"/>
              <a:gd name="connsiteX9" fmla="*/ 9169402 w 9169402"/>
              <a:gd name="connsiteY9" fmla="*/ 5597624 h 9175514"/>
              <a:gd name="connsiteX10" fmla="*/ 9169402 w 9169402"/>
              <a:gd name="connsiteY10" fmla="*/ 9175514 h 9175514"/>
              <a:gd name="connsiteX11" fmla="*/ 0 w 9169402"/>
              <a:gd name="connsiteY11" fmla="*/ 9175514 h 917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69402" h="9175514">
                <a:moveTo>
                  <a:pt x="0" y="0"/>
                </a:moveTo>
                <a:lnTo>
                  <a:pt x="9169402" y="0"/>
                </a:lnTo>
                <a:lnTo>
                  <a:pt x="9169402" y="4159796"/>
                </a:lnTo>
                <a:lnTo>
                  <a:pt x="9076867" y="4104274"/>
                </a:lnTo>
                <a:cubicBezTo>
                  <a:pt x="8645724" y="3857938"/>
                  <a:pt x="8163720" y="3657517"/>
                  <a:pt x="7721601" y="3598779"/>
                </a:cubicBezTo>
                <a:cubicBezTo>
                  <a:pt x="6542618" y="3442146"/>
                  <a:pt x="3522134" y="3903579"/>
                  <a:pt x="3314701" y="4335379"/>
                </a:cubicBezTo>
                <a:cubicBezTo>
                  <a:pt x="3107268" y="4767179"/>
                  <a:pt x="5719234" y="5952512"/>
                  <a:pt x="6477001" y="6189579"/>
                </a:cubicBezTo>
                <a:cubicBezTo>
                  <a:pt x="7234768" y="6426646"/>
                  <a:pt x="7222068" y="5884779"/>
                  <a:pt x="7874001" y="5732379"/>
                </a:cubicBezTo>
                <a:cubicBezTo>
                  <a:pt x="8118476" y="5675229"/>
                  <a:pt x="8536782" y="5646654"/>
                  <a:pt x="8962827" y="5614507"/>
                </a:cubicBezTo>
                <a:lnTo>
                  <a:pt x="9169402" y="5597624"/>
                </a:lnTo>
                <a:lnTo>
                  <a:pt x="9169402" y="9175514"/>
                </a:lnTo>
                <a:lnTo>
                  <a:pt x="0" y="9175514"/>
                </a:lnTo>
                <a:close/>
              </a:path>
            </a:pathLst>
          </a:custGeom>
        </p:spPr>
      </p:pic>
      <p:sp>
        <p:nvSpPr>
          <p:cNvPr id="5" name="文本框 4"/>
          <p:cNvSpPr txBox="1"/>
          <p:nvPr/>
        </p:nvSpPr>
        <p:spPr>
          <a:xfrm>
            <a:off x="4873625" y="2723515"/>
            <a:ext cx="58293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6094A"/>
                </a:solidFill>
                <a:latin typeface="宋体" panose="02010600030101010101" pitchFamily="2" charset="-122"/>
              </a:rPr>
              <a:t>制取氧气（第</a:t>
            </a:r>
            <a:r>
              <a:rPr lang="en-US" altLang="zh-CN" sz="4400" dirty="0">
                <a:solidFill>
                  <a:srgbClr val="06094A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4400" dirty="0">
                <a:solidFill>
                  <a:srgbClr val="06094A"/>
                </a:solidFill>
                <a:latin typeface="宋体" panose="02010600030101010101" pitchFamily="2" charset="-122"/>
              </a:rPr>
              <a:t>课时）</a:t>
            </a:r>
            <a:endParaRPr lang="zh-CN" altLang="en-US" sz="4400" dirty="0">
              <a:solidFill>
                <a:srgbClr val="06094A"/>
              </a:solidFill>
              <a:latin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96685" y="1680210"/>
            <a:ext cx="22161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rgbClr val="06094A"/>
                </a:solidFill>
                <a:latin typeface="宋体" panose="02010600030101010101" pitchFamily="2" charset="-122"/>
              </a:rPr>
              <a:t>课题</a:t>
            </a:r>
            <a:r>
              <a:rPr lang="en-US" altLang="zh-CN" sz="5400" b="1" dirty="0">
                <a:solidFill>
                  <a:srgbClr val="06094A"/>
                </a:solidFill>
                <a:latin typeface="宋体" panose="02010600030101010101" pitchFamily="2" charset="-122"/>
              </a:rPr>
              <a:t>3</a:t>
            </a:r>
            <a:endParaRPr lang="en-US" altLang="zh-CN" sz="5400" b="1" dirty="0">
              <a:solidFill>
                <a:srgbClr val="06094A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310515" y="1107440"/>
            <a:ext cx="113785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3200" dirty="0">
                <a:sym typeface="+mn-ea"/>
              </a:rPr>
              <a:t>         </a:t>
            </a:r>
            <a:r>
              <a:rPr lang="zh-CN" altLang="en-US" sz="3200" dirty="0">
                <a:sym typeface="+mn-ea"/>
              </a:rPr>
              <a:t>实验四</a:t>
            </a:r>
            <a:r>
              <a:rPr lang="en-US" altLang="zh-CN" sz="3200" dirty="0">
                <a:latin typeface="宋体" panose="02010600030101010101" pitchFamily="2" charset="-122"/>
                <a:sym typeface="+mn-ea"/>
              </a:rPr>
              <a:t>:</a:t>
            </a:r>
            <a:r>
              <a:rPr lang="zh-CN" sz="3200" dirty="0">
                <a:latin typeface="宋体" panose="02010600030101010101" pitchFamily="2" charset="-122"/>
                <a:sym typeface="+mn-ea"/>
              </a:rPr>
              <a:t>待实验三的试管内液体不再放出气体时</a:t>
            </a:r>
            <a:r>
              <a:rPr sz="3200" dirty="0">
                <a:latin typeface="宋体" panose="02010600030101010101" pitchFamily="2" charset="-122"/>
                <a:sym typeface="+mn-ea"/>
              </a:rPr>
              <a:t>，</a:t>
            </a:r>
            <a:r>
              <a:rPr lang="zh-CN" sz="3200" dirty="0">
                <a:latin typeface="宋体" panose="02010600030101010101" pitchFamily="2" charset="-122"/>
                <a:sym typeface="+mn-ea"/>
              </a:rPr>
              <a:t>重新加入</a:t>
            </a:r>
            <a:r>
              <a:rPr sz="3200" dirty="0">
                <a:latin typeface="宋体" panose="02010600030101010101" pitchFamily="2" charset="-122"/>
                <a:sym typeface="+mn-ea"/>
              </a:rPr>
              <a:t>4mL的过氧化氢溶液，</a:t>
            </a:r>
            <a:r>
              <a:rPr lang="zh-CN" sz="3200" dirty="0">
                <a:latin typeface="宋体" panose="02010600030101010101" pitchFamily="2" charset="-122"/>
                <a:sym typeface="+mn-ea"/>
              </a:rPr>
              <a:t>再</a:t>
            </a:r>
            <a:r>
              <a:rPr sz="3200" dirty="0">
                <a:latin typeface="宋体" panose="02010600030101010101" pitchFamily="2" charset="-122"/>
                <a:sym typeface="+mn-ea"/>
              </a:rPr>
              <a:t>将带火星的木条伸入试管</a:t>
            </a:r>
            <a:r>
              <a:rPr lang="zh-CN" sz="3200" dirty="0">
                <a:latin typeface="宋体" panose="02010600030101010101" pitchFamily="2" charset="-122"/>
                <a:sym typeface="+mn-ea"/>
              </a:rPr>
              <a:t>内</a:t>
            </a:r>
            <a:r>
              <a:rPr sz="3200" dirty="0">
                <a:latin typeface="宋体" panose="02010600030101010101" pitchFamily="2" charset="-122"/>
                <a:sym typeface="+mn-ea"/>
              </a:rPr>
              <a:t>，观察。 </a:t>
            </a:r>
            <a:endParaRPr sz="3200" dirty="0">
              <a:latin typeface="宋体" panose="02010600030101010101" pitchFamily="2" charset="-122"/>
              <a:sym typeface="+mn-ea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310515" y="304165"/>
            <a:ext cx="2075576" cy="803275"/>
            <a:chOff x="153" y="352"/>
            <a:chExt cx="12017" cy="1265"/>
          </a:xfrm>
        </p:grpSpPr>
        <p:sp>
          <p:nvSpPr>
            <p:cNvPr id="109" name="PA_任意多边形 5"/>
            <p:cNvSpPr>
              <a:spLocks noEditPoints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53" y="352"/>
              <a:ext cx="11500" cy="1265"/>
            </a:xfrm>
            <a:custGeom>
              <a:avLst/>
              <a:gdLst>
                <a:gd name="T0" fmla="*/ 342 w 2787"/>
                <a:gd name="T1" fmla="*/ 280 h 1349"/>
                <a:gd name="T2" fmla="*/ 170 w 2787"/>
                <a:gd name="T3" fmla="*/ 344 h 1349"/>
                <a:gd name="T4" fmla="*/ 143 w 2787"/>
                <a:gd name="T5" fmla="*/ 698 h 1349"/>
                <a:gd name="T6" fmla="*/ 214 w 2787"/>
                <a:gd name="T7" fmla="*/ 912 h 1349"/>
                <a:gd name="T8" fmla="*/ 230 w 2787"/>
                <a:gd name="T9" fmla="*/ 1199 h 1349"/>
                <a:gd name="T10" fmla="*/ 506 w 2787"/>
                <a:gd name="T11" fmla="*/ 1115 h 1349"/>
                <a:gd name="T12" fmla="*/ 727 w 2787"/>
                <a:gd name="T13" fmla="*/ 1124 h 1349"/>
                <a:gd name="T14" fmla="*/ 944 w 2787"/>
                <a:gd name="T15" fmla="*/ 1141 h 1349"/>
                <a:gd name="T16" fmla="*/ 1129 w 2787"/>
                <a:gd name="T17" fmla="*/ 1226 h 1349"/>
                <a:gd name="T18" fmla="*/ 1335 w 2787"/>
                <a:gd name="T19" fmla="*/ 1185 h 1349"/>
                <a:gd name="T20" fmla="*/ 1521 w 2787"/>
                <a:gd name="T21" fmla="*/ 1247 h 1349"/>
                <a:gd name="T22" fmla="*/ 1690 w 2787"/>
                <a:gd name="T23" fmla="*/ 1203 h 1349"/>
                <a:gd name="T24" fmla="*/ 1912 w 2787"/>
                <a:gd name="T25" fmla="*/ 1176 h 1349"/>
                <a:gd name="T26" fmla="*/ 2077 w 2787"/>
                <a:gd name="T27" fmla="*/ 1212 h 1349"/>
                <a:gd name="T28" fmla="*/ 2177 w 2787"/>
                <a:gd name="T29" fmla="*/ 1253 h 1349"/>
                <a:gd name="T30" fmla="*/ 2397 w 2787"/>
                <a:gd name="T31" fmla="*/ 1269 h 1349"/>
                <a:gd name="T32" fmla="*/ 2570 w 2787"/>
                <a:gd name="T33" fmla="*/ 1313 h 1349"/>
                <a:gd name="T34" fmla="*/ 2721 w 2787"/>
                <a:gd name="T35" fmla="*/ 1127 h 1349"/>
                <a:gd name="T36" fmla="*/ 2731 w 2787"/>
                <a:gd name="T37" fmla="*/ 940 h 1349"/>
                <a:gd name="T38" fmla="*/ 2713 w 2787"/>
                <a:gd name="T39" fmla="*/ 775 h 1349"/>
                <a:gd name="T40" fmla="*/ 2754 w 2787"/>
                <a:gd name="T41" fmla="*/ 619 h 1349"/>
                <a:gd name="T42" fmla="*/ 2679 w 2787"/>
                <a:gd name="T43" fmla="*/ 606 h 1349"/>
                <a:gd name="T44" fmla="*/ 2628 w 2787"/>
                <a:gd name="T45" fmla="*/ 456 h 1349"/>
                <a:gd name="T46" fmla="*/ 2656 w 2787"/>
                <a:gd name="T47" fmla="*/ 409 h 1349"/>
                <a:gd name="T48" fmla="*/ 2663 w 2787"/>
                <a:gd name="T49" fmla="*/ 320 h 1349"/>
                <a:gd name="T50" fmla="*/ 2553 w 2787"/>
                <a:gd name="T51" fmla="*/ 287 h 1349"/>
                <a:gd name="T52" fmla="*/ 2432 w 2787"/>
                <a:gd name="T53" fmla="*/ 203 h 1349"/>
                <a:gd name="T54" fmla="*/ 2270 w 2787"/>
                <a:gd name="T55" fmla="*/ 177 h 1349"/>
                <a:gd name="T56" fmla="*/ 2019 w 2787"/>
                <a:gd name="T57" fmla="*/ 176 h 1349"/>
                <a:gd name="T58" fmla="*/ 1872 w 2787"/>
                <a:gd name="T59" fmla="*/ 84 h 1349"/>
                <a:gd name="T60" fmla="*/ 1773 w 2787"/>
                <a:gd name="T61" fmla="*/ 58 h 1349"/>
                <a:gd name="T62" fmla="*/ 1403 w 2787"/>
                <a:gd name="T63" fmla="*/ 190 h 1349"/>
                <a:gd name="T64" fmla="*/ 1482 w 2787"/>
                <a:gd name="T65" fmla="*/ 56 h 1349"/>
                <a:gd name="T66" fmla="*/ 922 w 2787"/>
                <a:gd name="T67" fmla="*/ 148 h 1349"/>
                <a:gd name="T68" fmla="*/ 311 w 2787"/>
                <a:gd name="T69" fmla="*/ 791 h 1349"/>
                <a:gd name="T70" fmla="*/ 784 w 2787"/>
                <a:gd name="T71" fmla="*/ 160 h 1349"/>
                <a:gd name="T72" fmla="*/ 404 w 2787"/>
                <a:gd name="T73" fmla="*/ 437 h 1349"/>
                <a:gd name="T74" fmla="*/ 758 w 2787"/>
                <a:gd name="T75" fmla="*/ 62 h 1349"/>
                <a:gd name="T76" fmla="*/ 1093 w 2787"/>
                <a:gd name="T77" fmla="*/ 148 h 1349"/>
                <a:gd name="T78" fmla="*/ 1230 w 2787"/>
                <a:gd name="T79" fmla="*/ 120 h 1349"/>
                <a:gd name="T80" fmla="*/ 494 w 2787"/>
                <a:gd name="T81" fmla="*/ 771 h 1349"/>
                <a:gd name="T82" fmla="*/ 665 w 2787"/>
                <a:gd name="T83" fmla="*/ 689 h 1349"/>
                <a:gd name="T84" fmla="*/ 633 w 2787"/>
                <a:gd name="T85" fmla="*/ 1098 h 1349"/>
                <a:gd name="T86" fmla="*/ 1051 w 2787"/>
                <a:gd name="T87" fmla="*/ 834 h 1349"/>
                <a:gd name="T88" fmla="*/ 1129 w 2787"/>
                <a:gd name="T89" fmla="*/ 605 h 1349"/>
                <a:gd name="T90" fmla="*/ 1207 w 2787"/>
                <a:gd name="T91" fmla="*/ 805 h 1349"/>
                <a:gd name="T92" fmla="*/ 1880 w 2787"/>
                <a:gd name="T93" fmla="*/ 220 h 1349"/>
                <a:gd name="T94" fmla="*/ 1469 w 2787"/>
                <a:gd name="T95" fmla="*/ 729 h 1349"/>
                <a:gd name="T96" fmla="*/ 1829 w 2787"/>
                <a:gd name="T97" fmla="*/ 257 h 1349"/>
                <a:gd name="T98" fmla="*/ 1600 w 2787"/>
                <a:gd name="T99" fmla="*/ 706 h 1349"/>
                <a:gd name="T100" fmla="*/ 2342 w 2787"/>
                <a:gd name="T101" fmla="*/ 327 h 1349"/>
                <a:gd name="T102" fmla="*/ 2264 w 2787"/>
                <a:gd name="T103" fmla="*/ 375 h 1349"/>
                <a:gd name="T104" fmla="*/ 1893 w 2787"/>
                <a:gd name="T105" fmla="*/ 989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87" h="1349">
                  <a:moveTo>
                    <a:pt x="573" y="70"/>
                  </a:moveTo>
                  <a:cubicBezTo>
                    <a:pt x="569" y="74"/>
                    <a:pt x="565" y="78"/>
                    <a:pt x="561" y="82"/>
                  </a:cubicBezTo>
                  <a:cubicBezTo>
                    <a:pt x="556" y="85"/>
                    <a:pt x="552" y="88"/>
                    <a:pt x="548" y="92"/>
                  </a:cubicBezTo>
                  <a:cubicBezTo>
                    <a:pt x="537" y="102"/>
                    <a:pt x="527" y="112"/>
                    <a:pt x="517" y="123"/>
                  </a:cubicBezTo>
                  <a:cubicBezTo>
                    <a:pt x="494" y="144"/>
                    <a:pt x="472" y="163"/>
                    <a:pt x="450" y="183"/>
                  </a:cubicBezTo>
                  <a:cubicBezTo>
                    <a:pt x="415" y="213"/>
                    <a:pt x="379" y="245"/>
                    <a:pt x="342" y="280"/>
                  </a:cubicBezTo>
                  <a:cubicBezTo>
                    <a:pt x="387" y="230"/>
                    <a:pt x="436" y="183"/>
                    <a:pt x="486" y="135"/>
                  </a:cubicBezTo>
                  <a:cubicBezTo>
                    <a:pt x="495" y="127"/>
                    <a:pt x="500" y="115"/>
                    <a:pt x="500" y="103"/>
                  </a:cubicBezTo>
                  <a:cubicBezTo>
                    <a:pt x="500" y="92"/>
                    <a:pt x="496" y="81"/>
                    <a:pt x="488" y="72"/>
                  </a:cubicBezTo>
                  <a:cubicBezTo>
                    <a:pt x="471" y="54"/>
                    <a:pt x="442" y="53"/>
                    <a:pt x="424" y="70"/>
                  </a:cubicBezTo>
                  <a:cubicBezTo>
                    <a:pt x="345" y="144"/>
                    <a:pt x="270" y="218"/>
                    <a:pt x="206" y="304"/>
                  </a:cubicBezTo>
                  <a:cubicBezTo>
                    <a:pt x="200" y="312"/>
                    <a:pt x="185" y="328"/>
                    <a:pt x="170" y="344"/>
                  </a:cubicBezTo>
                  <a:cubicBezTo>
                    <a:pt x="98" y="420"/>
                    <a:pt x="0" y="524"/>
                    <a:pt x="52" y="605"/>
                  </a:cubicBezTo>
                  <a:cubicBezTo>
                    <a:pt x="60" y="617"/>
                    <a:pt x="74" y="625"/>
                    <a:pt x="89" y="626"/>
                  </a:cubicBezTo>
                  <a:cubicBezTo>
                    <a:pt x="136" y="627"/>
                    <a:pt x="166" y="586"/>
                    <a:pt x="186" y="558"/>
                  </a:cubicBezTo>
                  <a:cubicBezTo>
                    <a:pt x="190" y="552"/>
                    <a:pt x="194" y="547"/>
                    <a:pt x="197" y="544"/>
                  </a:cubicBezTo>
                  <a:cubicBezTo>
                    <a:pt x="216" y="522"/>
                    <a:pt x="237" y="501"/>
                    <a:pt x="259" y="479"/>
                  </a:cubicBezTo>
                  <a:cubicBezTo>
                    <a:pt x="211" y="547"/>
                    <a:pt x="167" y="621"/>
                    <a:pt x="143" y="698"/>
                  </a:cubicBezTo>
                  <a:cubicBezTo>
                    <a:pt x="142" y="703"/>
                    <a:pt x="138" y="712"/>
                    <a:pt x="134" y="720"/>
                  </a:cubicBezTo>
                  <a:cubicBezTo>
                    <a:pt x="122" y="746"/>
                    <a:pt x="105" y="785"/>
                    <a:pt x="105" y="822"/>
                  </a:cubicBezTo>
                  <a:cubicBezTo>
                    <a:pt x="105" y="847"/>
                    <a:pt x="113" y="872"/>
                    <a:pt x="136" y="890"/>
                  </a:cubicBezTo>
                  <a:cubicBezTo>
                    <a:pt x="151" y="901"/>
                    <a:pt x="168" y="905"/>
                    <a:pt x="187" y="901"/>
                  </a:cubicBezTo>
                  <a:cubicBezTo>
                    <a:pt x="191" y="900"/>
                    <a:pt x="196" y="899"/>
                    <a:pt x="200" y="897"/>
                  </a:cubicBezTo>
                  <a:cubicBezTo>
                    <a:pt x="204" y="903"/>
                    <a:pt x="208" y="908"/>
                    <a:pt x="214" y="912"/>
                  </a:cubicBezTo>
                  <a:cubicBezTo>
                    <a:pt x="229" y="924"/>
                    <a:pt x="247" y="929"/>
                    <a:pt x="267" y="926"/>
                  </a:cubicBezTo>
                  <a:cubicBezTo>
                    <a:pt x="273" y="925"/>
                    <a:pt x="280" y="924"/>
                    <a:pt x="287" y="921"/>
                  </a:cubicBezTo>
                  <a:cubicBezTo>
                    <a:pt x="274" y="955"/>
                    <a:pt x="262" y="989"/>
                    <a:pt x="251" y="1024"/>
                  </a:cubicBezTo>
                  <a:cubicBezTo>
                    <a:pt x="251" y="1024"/>
                    <a:pt x="244" y="1044"/>
                    <a:pt x="244" y="1044"/>
                  </a:cubicBezTo>
                  <a:cubicBezTo>
                    <a:pt x="233" y="1075"/>
                    <a:pt x="219" y="1115"/>
                    <a:pt x="219" y="1151"/>
                  </a:cubicBezTo>
                  <a:cubicBezTo>
                    <a:pt x="219" y="1168"/>
                    <a:pt x="222" y="1184"/>
                    <a:pt x="230" y="1199"/>
                  </a:cubicBezTo>
                  <a:cubicBezTo>
                    <a:pt x="236" y="1209"/>
                    <a:pt x="246" y="1216"/>
                    <a:pt x="258" y="1219"/>
                  </a:cubicBezTo>
                  <a:cubicBezTo>
                    <a:pt x="270" y="1222"/>
                    <a:pt x="282" y="1220"/>
                    <a:pt x="293" y="1214"/>
                  </a:cubicBezTo>
                  <a:cubicBezTo>
                    <a:pt x="310" y="1203"/>
                    <a:pt x="326" y="1188"/>
                    <a:pt x="340" y="1172"/>
                  </a:cubicBezTo>
                  <a:cubicBezTo>
                    <a:pt x="340" y="1180"/>
                    <a:pt x="342" y="1188"/>
                    <a:pt x="345" y="1196"/>
                  </a:cubicBezTo>
                  <a:cubicBezTo>
                    <a:pt x="353" y="1216"/>
                    <a:pt x="374" y="1228"/>
                    <a:pt x="396" y="1223"/>
                  </a:cubicBezTo>
                  <a:cubicBezTo>
                    <a:pt x="447" y="1213"/>
                    <a:pt x="481" y="1156"/>
                    <a:pt x="506" y="1115"/>
                  </a:cubicBezTo>
                  <a:cubicBezTo>
                    <a:pt x="506" y="1115"/>
                    <a:pt x="508" y="1112"/>
                    <a:pt x="508" y="1111"/>
                  </a:cubicBezTo>
                  <a:cubicBezTo>
                    <a:pt x="514" y="1118"/>
                    <a:pt x="521" y="1124"/>
                    <a:pt x="529" y="1127"/>
                  </a:cubicBezTo>
                  <a:cubicBezTo>
                    <a:pt x="526" y="1142"/>
                    <a:pt x="524" y="1156"/>
                    <a:pt x="524" y="1169"/>
                  </a:cubicBezTo>
                  <a:cubicBezTo>
                    <a:pt x="524" y="1195"/>
                    <a:pt x="531" y="1216"/>
                    <a:pt x="549" y="1231"/>
                  </a:cubicBezTo>
                  <a:cubicBezTo>
                    <a:pt x="560" y="1241"/>
                    <a:pt x="575" y="1244"/>
                    <a:pt x="590" y="1241"/>
                  </a:cubicBezTo>
                  <a:cubicBezTo>
                    <a:pt x="649" y="1225"/>
                    <a:pt x="694" y="1167"/>
                    <a:pt x="727" y="1124"/>
                  </a:cubicBezTo>
                  <a:cubicBezTo>
                    <a:pt x="740" y="1107"/>
                    <a:pt x="740" y="1107"/>
                    <a:pt x="740" y="1107"/>
                  </a:cubicBezTo>
                  <a:cubicBezTo>
                    <a:pt x="763" y="1079"/>
                    <a:pt x="784" y="1050"/>
                    <a:pt x="806" y="1021"/>
                  </a:cubicBezTo>
                  <a:cubicBezTo>
                    <a:pt x="790" y="1064"/>
                    <a:pt x="778" y="1106"/>
                    <a:pt x="778" y="1142"/>
                  </a:cubicBezTo>
                  <a:cubicBezTo>
                    <a:pt x="778" y="1166"/>
                    <a:pt x="783" y="1187"/>
                    <a:pt x="796" y="1204"/>
                  </a:cubicBezTo>
                  <a:cubicBezTo>
                    <a:pt x="807" y="1217"/>
                    <a:pt x="824" y="1223"/>
                    <a:pt x="840" y="1220"/>
                  </a:cubicBezTo>
                  <a:cubicBezTo>
                    <a:pt x="883" y="1212"/>
                    <a:pt x="917" y="1176"/>
                    <a:pt x="944" y="1141"/>
                  </a:cubicBezTo>
                  <a:cubicBezTo>
                    <a:pt x="944" y="1156"/>
                    <a:pt x="947" y="1169"/>
                    <a:pt x="952" y="1181"/>
                  </a:cubicBezTo>
                  <a:cubicBezTo>
                    <a:pt x="959" y="1199"/>
                    <a:pt x="977" y="1210"/>
                    <a:pt x="997" y="1208"/>
                  </a:cubicBezTo>
                  <a:cubicBezTo>
                    <a:pt x="1015" y="1207"/>
                    <a:pt x="1032" y="1200"/>
                    <a:pt x="1046" y="1190"/>
                  </a:cubicBezTo>
                  <a:cubicBezTo>
                    <a:pt x="1051" y="1191"/>
                    <a:pt x="1056" y="1191"/>
                    <a:pt x="1062" y="1191"/>
                  </a:cubicBezTo>
                  <a:cubicBezTo>
                    <a:pt x="1075" y="1190"/>
                    <a:pt x="1088" y="1186"/>
                    <a:pt x="1100" y="1180"/>
                  </a:cubicBezTo>
                  <a:cubicBezTo>
                    <a:pt x="1103" y="1199"/>
                    <a:pt x="1112" y="1215"/>
                    <a:pt x="1129" y="1226"/>
                  </a:cubicBezTo>
                  <a:cubicBezTo>
                    <a:pt x="1146" y="1237"/>
                    <a:pt x="1163" y="1238"/>
                    <a:pt x="1180" y="1233"/>
                  </a:cubicBezTo>
                  <a:cubicBezTo>
                    <a:pt x="1182" y="1239"/>
                    <a:pt x="1185" y="1244"/>
                    <a:pt x="1190" y="1248"/>
                  </a:cubicBezTo>
                  <a:cubicBezTo>
                    <a:pt x="1200" y="1258"/>
                    <a:pt x="1214" y="1262"/>
                    <a:pt x="1228" y="1260"/>
                  </a:cubicBezTo>
                  <a:cubicBezTo>
                    <a:pt x="1275" y="1253"/>
                    <a:pt x="1308" y="1210"/>
                    <a:pt x="1331" y="1179"/>
                  </a:cubicBezTo>
                  <a:cubicBezTo>
                    <a:pt x="1331" y="1179"/>
                    <a:pt x="1332" y="1179"/>
                    <a:pt x="1332" y="1179"/>
                  </a:cubicBezTo>
                  <a:cubicBezTo>
                    <a:pt x="1333" y="1181"/>
                    <a:pt x="1334" y="1183"/>
                    <a:pt x="1335" y="1185"/>
                  </a:cubicBezTo>
                  <a:cubicBezTo>
                    <a:pt x="1339" y="1190"/>
                    <a:pt x="1343" y="1194"/>
                    <a:pt x="1349" y="1198"/>
                  </a:cubicBezTo>
                  <a:cubicBezTo>
                    <a:pt x="1343" y="1218"/>
                    <a:pt x="1339" y="1238"/>
                    <a:pt x="1339" y="1258"/>
                  </a:cubicBezTo>
                  <a:cubicBezTo>
                    <a:pt x="1339" y="1259"/>
                    <a:pt x="1339" y="1260"/>
                    <a:pt x="1339" y="1262"/>
                  </a:cubicBezTo>
                  <a:cubicBezTo>
                    <a:pt x="1340" y="1284"/>
                    <a:pt x="1357" y="1303"/>
                    <a:pt x="1379" y="1305"/>
                  </a:cubicBezTo>
                  <a:cubicBezTo>
                    <a:pt x="1426" y="1311"/>
                    <a:pt x="1465" y="1273"/>
                    <a:pt x="1506" y="1222"/>
                  </a:cubicBezTo>
                  <a:cubicBezTo>
                    <a:pt x="1508" y="1232"/>
                    <a:pt x="1513" y="1240"/>
                    <a:pt x="1521" y="1247"/>
                  </a:cubicBezTo>
                  <a:cubicBezTo>
                    <a:pt x="1532" y="1256"/>
                    <a:pt x="1547" y="1259"/>
                    <a:pt x="1561" y="1256"/>
                  </a:cubicBezTo>
                  <a:cubicBezTo>
                    <a:pt x="1597" y="1246"/>
                    <a:pt x="1622" y="1213"/>
                    <a:pt x="1639" y="1189"/>
                  </a:cubicBezTo>
                  <a:cubicBezTo>
                    <a:pt x="1648" y="1177"/>
                    <a:pt x="1648" y="1177"/>
                    <a:pt x="1648" y="1177"/>
                  </a:cubicBezTo>
                  <a:cubicBezTo>
                    <a:pt x="1673" y="1147"/>
                    <a:pt x="1698" y="1117"/>
                    <a:pt x="1722" y="1088"/>
                  </a:cubicBezTo>
                  <a:cubicBezTo>
                    <a:pt x="1722" y="1089"/>
                    <a:pt x="1721" y="1091"/>
                    <a:pt x="1721" y="1092"/>
                  </a:cubicBezTo>
                  <a:cubicBezTo>
                    <a:pt x="1707" y="1126"/>
                    <a:pt x="1690" y="1166"/>
                    <a:pt x="1690" y="1203"/>
                  </a:cubicBezTo>
                  <a:cubicBezTo>
                    <a:pt x="1690" y="1217"/>
                    <a:pt x="1692" y="1230"/>
                    <a:pt x="1698" y="1243"/>
                  </a:cubicBezTo>
                  <a:cubicBezTo>
                    <a:pt x="1703" y="1255"/>
                    <a:pt x="1713" y="1264"/>
                    <a:pt x="1726" y="1268"/>
                  </a:cubicBezTo>
                  <a:cubicBezTo>
                    <a:pt x="1738" y="1272"/>
                    <a:pt x="1752" y="1270"/>
                    <a:pt x="1763" y="1263"/>
                  </a:cubicBezTo>
                  <a:cubicBezTo>
                    <a:pt x="1784" y="1249"/>
                    <a:pt x="1803" y="1231"/>
                    <a:pt x="1821" y="1211"/>
                  </a:cubicBezTo>
                  <a:cubicBezTo>
                    <a:pt x="1823" y="1212"/>
                    <a:pt x="1826" y="1212"/>
                    <a:pt x="1829" y="1213"/>
                  </a:cubicBezTo>
                  <a:cubicBezTo>
                    <a:pt x="1862" y="1216"/>
                    <a:pt x="1889" y="1196"/>
                    <a:pt x="1912" y="1176"/>
                  </a:cubicBezTo>
                  <a:cubicBezTo>
                    <a:pt x="1913" y="1183"/>
                    <a:pt x="1916" y="1190"/>
                    <a:pt x="1921" y="1196"/>
                  </a:cubicBezTo>
                  <a:cubicBezTo>
                    <a:pt x="1933" y="1210"/>
                    <a:pt x="1952" y="1216"/>
                    <a:pt x="1969" y="1210"/>
                  </a:cubicBezTo>
                  <a:cubicBezTo>
                    <a:pt x="1992" y="1203"/>
                    <a:pt x="2012" y="1188"/>
                    <a:pt x="2029" y="1172"/>
                  </a:cubicBezTo>
                  <a:cubicBezTo>
                    <a:pt x="2038" y="1184"/>
                    <a:pt x="2052" y="1191"/>
                    <a:pt x="2067" y="1190"/>
                  </a:cubicBezTo>
                  <a:cubicBezTo>
                    <a:pt x="2072" y="1190"/>
                    <a:pt x="2078" y="1189"/>
                    <a:pt x="2083" y="1188"/>
                  </a:cubicBezTo>
                  <a:cubicBezTo>
                    <a:pt x="2080" y="1196"/>
                    <a:pt x="2078" y="1204"/>
                    <a:pt x="2077" y="1212"/>
                  </a:cubicBezTo>
                  <a:cubicBezTo>
                    <a:pt x="2077" y="1214"/>
                    <a:pt x="2077" y="1215"/>
                    <a:pt x="2077" y="1216"/>
                  </a:cubicBezTo>
                  <a:cubicBezTo>
                    <a:pt x="2077" y="1231"/>
                    <a:pt x="2084" y="1245"/>
                    <a:pt x="2096" y="1253"/>
                  </a:cubicBezTo>
                  <a:cubicBezTo>
                    <a:pt x="2110" y="1263"/>
                    <a:pt x="2127" y="1264"/>
                    <a:pt x="2142" y="1257"/>
                  </a:cubicBezTo>
                  <a:cubicBezTo>
                    <a:pt x="2157" y="1249"/>
                    <a:pt x="2171" y="1240"/>
                    <a:pt x="2183" y="1229"/>
                  </a:cubicBezTo>
                  <a:cubicBezTo>
                    <a:pt x="2181" y="1233"/>
                    <a:pt x="2180" y="1237"/>
                    <a:pt x="2179" y="1241"/>
                  </a:cubicBezTo>
                  <a:cubicBezTo>
                    <a:pt x="2178" y="1245"/>
                    <a:pt x="2177" y="1249"/>
                    <a:pt x="2177" y="1253"/>
                  </a:cubicBezTo>
                  <a:cubicBezTo>
                    <a:pt x="2177" y="1264"/>
                    <a:pt x="2182" y="1276"/>
                    <a:pt x="2190" y="1284"/>
                  </a:cubicBezTo>
                  <a:cubicBezTo>
                    <a:pt x="2201" y="1296"/>
                    <a:pt x="2218" y="1300"/>
                    <a:pt x="2233" y="1296"/>
                  </a:cubicBezTo>
                  <a:cubicBezTo>
                    <a:pt x="2235" y="1296"/>
                    <a:pt x="2237" y="1295"/>
                    <a:pt x="2239" y="1295"/>
                  </a:cubicBezTo>
                  <a:cubicBezTo>
                    <a:pt x="2239" y="1297"/>
                    <a:pt x="2240" y="1300"/>
                    <a:pt x="2242" y="1303"/>
                  </a:cubicBezTo>
                  <a:cubicBezTo>
                    <a:pt x="2250" y="1317"/>
                    <a:pt x="2264" y="1325"/>
                    <a:pt x="2280" y="1326"/>
                  </a:cubicBezTo>
                  <a:cubicBezTo>
                    <a:pt x="2319" y="1326"/>
                    <a:pt x="2357" y="1304"/>
                    <a:pt x="2397" y="1269"/>
                  </a:cubicBezTo>
                  <a:cubicBezTo>
                    <a:pt x="2397" y="1281"/>
                    <a:pt x="2402" y="1292"/>
                    <a:pt x="2411" y="1301"/>
                  </a:cubicBezTo>
                  <a:cubicBezTo>
                    <a:pt x="2428" y="1316"/>
                    <a:pt x="2454" y="1316"/>
                    <a:pt x="2471" y="1301"/>
                  </a:cubicBezTo>
                  <a:cubicBezTo>
                    <a:pt x="2472" y="1301"/>
                    <a:pt x="2473" y="1300"/>
                    <a:pt x="2473" y="1300"/>
                  </a:cubicBezTo>
                  <a:cubicBezTo>
                    <a:pt x="2473" y="1311"/>
                    <a:pt x="2477" y="1322"/>
                    <a:pt x="2485" y="1330"/>
                  </a:cubicBezTo>
                  <a:cubicBezTo>
                    <a:pt x="2502" y="1348"/>
                    <a:pt x="2530" y="1349"/>
                    <a:pt x="2548" y="1333"/>
                  </a:cubicBezTo>
                  <a:cubicBezTo>
                    <a:pt x="2570" y="1313"/>
                    <a:pt x="2570" y="1313"/>
                    <a:pt x="2570" y="1313"/>
                  </a:cubicBezTo>
                  <a:cubicBezTo>
                    <a:pt x="2595" y="1290"/>
                    <a:pt x="2628" y="1260"/>
                    <a:pt x="2660" y="1239"/>
                  </a:cubicBezTo>
                  <a:cubicBezTo>
                    <a:pt x="2675" y="1254"/>
                    <a:pt x="2698" y="1258"/>
                    <a:pt x="2716" y="1247"/>
                  </a:cubicBezTo>
                  <a:cubicBezTo>
                    <a:pt x="2744" y="1230"/>
                    <a:pt x="2762" y="1203"/>
                    <a:pt x="2763" y="1174"/>
                  </a:cubicBezTo>
                  <a:cubicBezTo>
                    <a:pt x="2763" y="1174"/>
                    <a:pt x="2763" y="1173"/>
                    <a:pt x="2763" y="1172"/>
                  </a:cubicBezTo>
                  <a:cubicBezTo>
                    <a:pt x="2763" y="1160"/>
                    <a:pt x="2759" y="1149"/>
                    <a:pt x="2751" y="1140"/>
                  </a:cubicBezTo>
                  <a:cubicBezTo>
                    <a:pt x="2743" y="1132"/>
                    <a:pt x="2732" y="1127"/>
                    <a:pt x="2721" y="1127"/>
                  </a:cubicBezTo>
                  <a:cubicBezTo>
                    <a:pt x="2741" y="1097"/>
                    <a:pt x="2759" y="1065"/>
                    <a:pt x="2766" y="1032"/>
                  </a:cubicBezTo>
                  <a:cubicBezTo>
                    <a:pt x="2766" y="1029"/>
                    <a:pt x="2767" y="1025"/>
                    <a:pt x="2767" y="1022"/>
                  </a:cubicBezTo>
                  <a:cubicBezTo>
                    <a:pt x="2767" y="1011"/>
                    <a:pt x="2763" y="1001"/>
                    <a:pt x="2755" y="992"/>
                  </a:cubicBezTo>
                  <a:cubicBezTo>
                    <a:pt x="2747" y="984"/>
                    <a:pt x="2737" y="979"/>
                    <a:pt x="2725" y="978"/>
                  </a:cubicBezTo>
                  <a:cubicBezTo>
                    <a:pt x="2729" y="967"/>
                    <a:pt x="2731" y="956"/>
                    <a:pt x="2731" y="945"/>
                  </a:cubicBezTo>
                  <a:cubicBezTo>
                    <a:pt x="2731" y="944"/>
                    <a:pt x="2731" y="942"/>
                    <a:pt x="2731" y="940"/>
                  </a:cubicBezTo>
                  <a:cubicBezTo>
                    <a:pt x="2731" y="928"/>
                    <a:pt x="2725" y="917"/>
                    <a:pt x="2716" y="909"/>
                  </a:cubicBezTo>
                  <a:cubicBezTo>
                    <a:pt x="2716" y="909"/>
                    <a:pt x="2716" y="909"/>
                    <a:pt x="2715" y="909"/>
                  </a:cubicBezTo>
                  <a:cubicBezTo>
                    <a:pt x="2737" y="885"/>
                    <a:pt x="2758" y="862"/>
                    <a:pt x="2777" y="837"/>
                  </a:cubicBezTo>
                  <a:cubicBezTo>
                    <a:pt x="2784" y="829"/>
                    <a:pt x="2787" y="819"/>
                    <a:pt x="2787" y="809"/>
                  </a:cubicBezTo>
                  <a:cubicBezTo>
                    <a:pt x="2787" y="797"/>
                    <a:pt x="2783" y="785"/>
                    <a:pt x="2774" y="777"/>
                  </a:cubicBezTo>
                  <a:cubicBezTo>
                    <a:pt x="2757" y="760"/>
                    <a:pt x="2731" y="760"/>
                    <a:pt x="2713" y="775"/>
                  </a:cubicBezTo>
                  <a:cubicBezTo>
                    <a:pt x="2663" y="818"/>
                    <a:pt x="2609" y="858"/>
                    <a:pt x="2556" y="896"/>
                  </a:cubicBezTo>
                  <a:cubicBezTo>
                    <a:pt x="2552" y="899"/>
                    <a:pt x="2548" y="902"/>
                    <a:pt x="2544" y="905"/>
                  </a:cubicBezTo>
                  <a:cubicBezTo>
                    <a:pt x="2595" y="839"/>
                    <a:pt x="2648" y="771"/>
                    <a:pt x="2709" y="715"/>
                  </a:cubicBezTo>
                  <a:cubicBezTo>
                    <a:pt x="2722" y="704"/>
                    <a:pt x="2735" y="693"/>
                    <a:pt x="2748" y="682"/>
                  </a:cubicBezTo>
                  <a:cubicBezTo>
                    <a:pt x="2759" y="673"/>
                    <a:pt x="2764" y="660"/>
                    <a:pt x="2764" y="647"/>
                  </a:cubicBezTo>
                  <a:cubicBezTo>
                    <a:pt x="2764" y="637"/>
                    <a:pt x="2761" y="627"/>
                    <a:pt x="2754" y="619"/>
                  </a:cubicBezTo>
                  <a:cubicBezTo>
                    <a:pt x="2738" y="600"/>
                    <a:pt x="2711" y="597"/>
                    <a:pt x="2691" y="612"/>
                  </a:cubicBezTo>
                  <a:cubicBezTo>
                    <a:pt x="2691" y="612"/>
                    <a:pt x="2690" y="613"/>
                    <a:pt x="2690" y="613"/>
                  </a:cubicBezTo>
                  <a:cubicBezTo>
                    <a:pt x="2690" y="613"/>
                    <a:pt x="2690" y="613"/>
                    <a:pt x="2690" y="613"/>
                  </a:cubicBezTo>
                  <a:cubicBezTo>
                    <a:pt x="2690" y="614"/>
                    <a:pt x="2689" y="614"/>
                    <a:pt x="2689" y="614"/>
                  </a:cubicBezTo>
                  <a:cubicBezTo>
                    <a:pt x="2684" y="618"/>
                    <a:pt x="2678" y="623"/>
                    <a:pt x="2673" y="627"/>
                  </a:cubicBezTo>
                  <a:cubicBezTo>
                    <a:pt x="2677" y="621"/>
                    <a:pt x="2679" y="614"/>
                    <a:pt x="2679" y="606"/>
                  </a:cubicBezTo>
                  <a:cubicBezTo>
                    <a:pt x="2679" y="598"/>
                    <a:pt x="2676" y="589"/>
                    <a:pt x="2671" y="582"/>
                  </a:cubicBezTo>
                  <a:cubicBezTo>
                    <a:pt x="2662" y="568"/>
                    <a:pt x="2647" y="561"/>
                    <a:pt x="2631" y="562"/>
                  </a:cubicBezTo>
                  <a:cubicBezTo>
                    <a:pt x="2645" y="551"/>
                    <a:pt x="2660" y="542"/>
                    <a:pt x="2674" y="533"/>
                  </a:cubicBezTo>
                  <a:cubicBezTo>
                    <a:pt x="2688" y="524"/>
                    <a:pt x="2696" y="509"/>
                    <a:pt x="2696" y="494"/>
                  </a:cubicBezTo>
                  <a:cubicBezTo>
                    <a:pt x="2696" y="486"/>
                    <a:pt x="2694" y="478"/>
                    <a:pt x="2689" y="471"/>
                  </a:cubicBezTo>
                  <a:cubicBezTo>
                    <a:pt x="2676" y="450"/>
                    <a:pt x="2649" y="443"/>
                    <a:pt x="2628" y="456"/>
                  </a:cubicBezTo>
                  <a:cubicBezTo>
                    <a:pt x="2628" y="456"/>
                    <a:pt x="2627" y="456"/>
                    <a:pt x="2627" y="456"/>
                  </a:cubicBezTo>
                  <a:cubicBezTo>
                    <a:pt x="2627" y="456"/>
                    <a:pt x="2627" y="456"/>
                    <a:pt x="2627" y="456"/>
                  </a:cubicBezTo>
                  <a:cubicBezTo>
                    <a:pt x="2627" y="456"/>
                    <a:pt x="2627" y="456"/>
                    <a:pt x="2627" y="456"/>
                  </a:cubicBezTo>
                  <a:cubicBezTo>
                    <a:pt x="2624" y="458"/>
                    <a:pt x="2620" y="460"/>
                    <a:pt x="2617" y="462"/>
                  </a:cubicBezTo>
                  <a:cubicBezTo>
                    <a:pt x="2625" y="456"/>
                    <a:pt x="2632" y="450"/>
                    <a:pt x="2640" y="443"/>
                  </a:cubicBezTo>
                  <a:cubicBezTo>
                    <a:pt x="2650" y="435"/>
                    <a:pt x="2656" y="422"/>
                    <a:pt x="2656" y="409"/>
                  </a:cubicBezTo>
                  <a:cubicBezTo>
                    <a:pt x="2656" y="400"/>
                    <a:pt x="2654" y="392"/>
                    <a:pt x="2649" y="384"/>
                  </a:cubicBezTo>
                  <a:cubicBezTo>
                    <a:pt x="2644" y="376"/>
                    <a:pt x="2636" y="371"/>
                    <a:pt x="2628" y="367"/>
                  </a:cubicBezTo>
                  <a:cubicBezTo>
                    <a:pt x="2633" y="364"/>
                    <a:pt x="2638" y="360"/>
                    <a:pt x="2643" y="357"/>
                  </a:cubicBezTo>
                  <a:cubicBezTo>
                    <a:pt x="2643" y="357"/>
                    <a:pt x="2642" y="357"/>
                    <a:pt x="2642" y="358"/>
                  </a:cubicBezTo>
                  <a:cubicBezTo>
                    <a:pt x="2643" y="357"/>
                    <a:pt x="2644" y="357"/>
                    <a:pt x="2644" y="356"/>
                  </a:cubicBezTo>
                  <a:cubicBezTo>
                    <a:pt x="2657" y="348"/>
                    <a:pt x="2663" y="334"/>
                    <a:pt x="2663" y="320"/>
                  </a:cubicBezTo>
                  <a:cubicBezTo>
                    <a:pt x="2663" y="311"/>
                    <a:pt x="2661" y="302"/>
                    <a:pt x="2656" y="294"/>
                  </a:cubicBezTo>
                  <a:cubicBezTo>
                    <a:pt x="2642" y="274"/>
                    <a:pt x="2614" y="269"/>
                    <a:pt x="2594" y="282"/>
                  </a:cubicBezTo>
                  <a:cubicBezTo>
                    <a:pt x="2593" y="282"/>
                    <a:pt x="2593" y="283"/>
                    <a:pt x="2592" y="283"/>
                  </a:cubicBezTo>
                  <a:cubicBezTo>
                    <a:pt x="2572" y="298"/>
                    <a:pt x="2547" y="309"/>
                    <a:pt x="2521" y="321"/>
                  </a:cubicBezTo>
                  <a:cubicBezTo>
                    <a:pt x="2516" y="323"/>
                    <a:pt x="2512" y="325"/>
                    <a:pt x="2508" y="327"/>
                  </a:cubicBezTo>
                  <a:cubicBezTo>
                    <a:pt x="2524" y="315"/>
                    <a:pt x="2540" y="302"/>
                    <a:pt x="2553" y="287"/>
                  </a:cubicBezTo>
                  <a:cubicBezTo>
                    <a:pt x="2561" y="278"/>
                    <a:pt x="2566" y="267"/>
                    <a:pt x="2566" y="256"/>
                  </a:cubicBezTo>
                  <a:cubicBezTo>
                    <a:pt x="2566" y="249"/>
                    <a:pt x="2564" y="241"/>
                    <a:pt x="2560" y="234"/>
                  </a:cubicBezTo>
                  <a:cubicBezTo>
                    <a:pt x="2550" y="217"/>
                    <a:pt x="2531" y="208"/>
                    <a:pt x="2512" y="212"/>
                  </a:cubicBezTo>
                  <a:cubicBezTo>
                    <a:pt x="2484" y="218"/>
                    <a:pt x="2457" y="232"/>
                    <a:pt x="2431" y="249"/>
                  </a:cubicBezTo>
                  <a:cubicBezTo>
                    <a:pt x="2436" y="242"/>
                    <a:pt x="2438" y="234"/>
                    <a:pt x="2438" y="226"/>
                  </a:cubicBezTo>
                  <a:cubicBezTo>
                    <a:pt x="2438" y="218"/>
                    <a:pt x="2436" y="210"/>
                    <a:pt x="2432" y="203"/>
                  </a:cubicBezTo>
                  <a:cubicBezTo>
                    <a:pt x="2421" y="184"/>
                    <a:pt x="2399" y="176"/>
                    <a:pt x="2378" y="183"/>
                  </a:cubicBezTo>
                  <a:cubicBezTo>
                    <a:pt x="2301" y="211"/>
                    <a:pt x="2231" y="266"/>
                    <a:pt x="2175" y="310"/>
                  </a:cubicBezTo>
                  <a:cubicBezTo>
                    <a:pt x="2086" y="380"/>
                    <a:pt x="2003" y="462"/>
                    <a:pt x="1913" y="568"/>
                  </a:cubicBezTo>
                  <a:cubicBezTo>
                    <a:pt x="1982" y="478"/>
                    <a:pt x="2056" y="390"/>
                    <a:pt x="2141" y="311"/>
                  </a:cubicBezTo>
                  <a:cubicBezTo>
                    <a:pt x="2148" y="305"/>
                    <a:pt x="2159" y="296"/>
                    <a:pt x="2172" y="286"/>
                  </a:cubicBezTo>
                  <a:cubicBezTo>
                    <a:pt x="2213" y="255"/>
                    <a:pt x="2259" y="219"/>
                    <a:pt x="2270" y="177"/>
                  </a:cubicBezTo>
                  <a:cubicBezTo>
                    <a:pt x="2271" y="174"/>
                    <a:pt x="2271" y="170"/>
                    <a:pt x="2271" y="166"/>
                  </a:cubicBezTo>
                  <a:cubicBezTo>
                    <a:pt x="2271" y="154"/>
                    <a:pt x="2266" y="142"/>
                    <a:pt x="2257" y="133"/>
                  </a:cubicBezTo>
                  <a:cubicBezTo>
                    <a:pt x="2246" y="122"/>
                    <a:pt x="2228" y="118"/>
                    <a:pt x="2213" y="123"/>
                  </a:cubicBezTo>
                  <a:cubicBezTo>
                    <a:pt x="2201" y="127"/>
                    <a:pt x="2189" y="132"/>
                    <a:pt x="2177" y="138"/>
                  </a:cubicBezTo>
                  <a:cubicBezTo>
                    <a:pt x="2175" y="136"/>
                    <a:pt x="2173" y="135"/>
                    <a:pt x="2170" y="135"/>
                  </a:cubicBezTo>
                  <a:cubicBezTo>
                    <a:pt x="2126" y="119"/>
                    <a:pt x="2074" y="143"/>
                    <a:pt x="2019" y="176"/>
                  </a:cubicBezTo>
                  <a:cubicBezTo>
                    <a:pt x="2025" y="160"/>
                    <a:pt x="2029" y="145"/>
                    <a:pt x="2029" y="130"/>
                  </a:cubicBezTo>
                  <a:cubicBezTo>
                    <a:pt x="2029" y="126"/>
                    <a:pt x="2028" y="122"/>
                    <a:pt x="2028" y="119"/>
                  </a:cubicBezTo>
                  <a:cubicBezTo>
                    <a:pt x="2025" y="98"/>
                    <a:pt x="2009" y="82"/>
                    <a:pt x="1988" y="80"/>
                  </a:cubicBezTo>
                  <a:cubicBezTo>
                    <a:pt x="1970" y="78"/>
                    <a:pt x="1952" y="81"/>
                    <a:pt x="1934" y="86"/>
                  </a:cubicBezTo>
                  <a:cubicBezTo>
                    <a:pt x="1934" y="86"/>
                    <a:pt x="1934" y="86"/>
                    <a:pt x="1934" y="86"/>
                  </a:cubicBezTo>
                  <a:cubicBezTo>
                    <a:pt x="1918" y="69"/>
                    <a:pt x="1890" y="68"/>
                    <a:pt x="1872" y="84"/>
                  </a:cubicBezTo>
                  <a:cubicBezTo>
                    <a:pt x="1866" y="88"/>
                    <a:pt x="1861" y="94"/>
                    <a:pt x="1856" y="99"/>
                  </a:cubicBezTo>
                  <a:cubicBezTo>
                    <a:pt x="1845" y="108"/>
                    <a:pt x="1833" y="117"/>
                    <a:pt x="1821" y="126"/>
                  </a:cubicBezTo>
                  <a:cubicBezTo>
                    <a:pt x="1823" y="121"/>
                    <a:pt x="1824" y="115"/>
                    <a:pt x="1825" y="109"/>
                  </a:cubicBezTo>
                  <a:cubicBezTo>
                    <a:pt x="1825" y="107"/>
                    <a:pt x="1825" y="105"/>
                    <a:pt x="1825" y="102"/>
                  </a:cubicBezTo>
                  <a:cubicBezTo>
                    <a:pt x="1825" y="90"/>
                    <a:pt x="1821" y="79"/>
                    <a:pt x="1812" y="70"/>
                  </a:cubicBezTo>
                  <a:cubicBezTo>
                    <a:pt x="1802" y="60"/>
                    <a:pt x="1787" y="56"/>
                    <a:pt x="1773" y="58"/>
                  </a:cubicBezTo>
                  <a:cubicBezTo>
                    <a:pt x="1714" y="68"/>
                    <a:pt x="1657" y="106"/>
                    <a:pt x="1611" y="136"/>
                  </a:cubicBezTo>
                  <a:cubicBezTo>
                    <a:pt x="1611" y="136"/>
                    <a:pt x="1610" y="137"/>
                    <a:pt x="1610" y="137"/>
                  </a:cubicBezTo>
                  <a:cubicBezTo>
                    <a:pt x="1610" y="135"/>
                    <a:pt x="1610" y="134"/>
                    <a:pt x="1610" y="132"/>
                  </a:cubicBezTo>
                  <a:cubicBezTo>
                    <a:pt x="1610" y="124"/>
                    <a:pt x="1608" y="116"/>
                    <a:pt x="1603" y="109"/>
                  </a:cubicBezTo>
                  <a:cubicBezTo>
                    <a:pt x="1593" y="91"/>
                    <a:pt x="1571" y="83"/>
                    <a:pt x="1551" y="89"/>
                  </a:cubicBezTo>
                  <a:cubicBezTo>
                    <a:pt x="1495" y="108"/>
                    <a:pt x="1446" y="151"/>
                    <a:pt x="1403" y="190"/>
                  </a:cubicBezTo>
                  <a:cubicBezTo>
                    <a:pt x="1405" y="183"/>
                    <a:pt x="1407" y="176"/>
                    <a:pt x="1408" y="169"/>
                  </a:cubicBezTo>
                  <a:cubicBezTo>
                    <a:pt x="1408" y="167"/>
                    <a:pt x="1408" y="165"/>
                    <a:pt x="1408" y="163"/>
                  </a:cubicBezTo>
                  <a:cubicBezTo>
                    <a:pt x="1408" y="162"/>
                    <a:pt x="1408" y="160"/>
                    <a:pt x="1408" y="159"/>
                  </a:cubicBezTo>
                  <a:cubicBezTo>
                    <a:pt x="1429" y="143"/>
                    <a:pt x="1450" y="127"/>
                    <a:pt x="1470" y="110"/>
                  </a:cubicBezTo>
                  <a:cubicBezTo>
                    <a:pt x="1481" y="101"/>
                    <a:pt x="1486" y="88"/>
                    <a:pt x="1486" y="76"/>
                  </a:cubicBezTo>
                  <a:cubicBezTo>
                    <a:pt x="1486" y="69"/>
                    <a:pt x="1485" y="62"/>
                    <a:pt x="1482" y="56"/>
                  </a:cubicBezTo>
                  <a:cubicBezTo>
                    <a:pt x="1472" y="37"/>
                    <a:pt x="1452" y="27"/>
                    <a:pt x="1431" y="32"/>
                  </a:cubicBezTo>
                  <a:cubicBezTo>
                    <a:pt x="1397" y="39"/>
                    <a:pt x="1365" y="56"/>
                    <a:pt x="1334" y="77"/>
                  </a:cubicBezTo>
                  <a:cubicBezTo>
                    <a:pt x="1321" y="43"/>
                    <a:pt x="1293" y="22"/>
                    <a:pt x="1254" y="17"/>
                  </a:cubicBezTo>
                  <a:cubicBezTo>
                    <a:pt x="1228" y="13"/>
                    <a:pt x="1202" y="17"/>
                    <a:pt x="1180" y="21"/>
                  </a:cubicBezTo>
                  <a:cubicBezTo>
                    <a:pt x="1084" y="39"/>
                    <a:pt x="1001" y="92"/>
                    <a:pt x="927" y="156"/>
                  </a:cubicBezTo>
                  <a:cubicBezTo>
                    <a:pt x="926" y="153"/>
                    <a:pt x="924" y="151"/>
                    <a:pt x="922" y="148"/>
                  </a:cubicBezTo>
                  <a:cubicBezTo>
                    <a:pt x="911" y="134"/>
                    <a:pt x="892" y="128"/>
                    <a:pt x="874" y="133"/>
                  </a:cubicBezTo>
                  <a:cubicBezTo>
                    <a:pt x="800" y="155"/>
                    <a:pt x="699" y="288"/>
                    <a:pt x="540" y="502"/>
                  </a:cubicBezTo>
                  <a:cubicBezTo>
                    <a:pt x="538" y="506"/>
                    <a:pt x="535" y="509"/>
                    <a:pt x="533" y="512"/>
                  </a:cubicBezTo>
                  <a:cubicBezTo>
                    <a:pt x="510" y="542"/>
                    <a:pt x="487" y="573"/>
                    <a:pt x="466" y="603"/>
                  </a:cubicBezTo>
                  <a:cubicBezTo>
                    <a:pt x="430" y="651"/>
                    <a:pt x="394" y="696"/>
                    <a:pt x="363" y="734"/>
                  </a:cubicBezTo>
                  <a:cubicBezTo>
                    <a:pt x="342" y="758"/>
                    <a:pt x="325" y="777"/>
                    <a:pt x="311" y="791"/>
                  </a:cubicBezTo>
                  <a:cubicBezTo>
                    <a:pt x="353" y="736"/>
                    <a:pt x="406" y="656"/>
                    <a:pt x="474" y="545"/>
                  </a:cubicBezTo>
                  <a:cubicBezTo>
                    <a:pt x="490" y="519"/>
                    <a:pt x="505" y="495"/>
                    <a:pt x="509" y="489"/>
                  </a:cubicBezTo>
                  <a:cubicBezTo>
                    <a:pt x="576" y="398"/>
                    <a:pt x="634" y="324"/>
                    <a:pt x="705" y="260"/>
                  </a:cubicBezTo>
                  <a:cubicBezTo>
                    <a:pt x="717" y="249"/>
                    <a:pt x="717" y="249"/>
                    <a:pt x="717" y="249"/>
                  </a:cubicBezTo>
                  <a:cubicBezTo>
                    <a:pt x="739" y="231"/>
                    <a:pt x="763" y="210"/>
                    <a:pt x="778" y="182"/>
                  </a:cubicBezTo>
                  <a:cubicBezTo>
                    <a:pt x="782" y="175"/>
                    <a:pt x="784" y="167"/>
                    <a:pt x="784" y="160"/>
                  </a:cubicBezTo>
                  <a:cubicBezTo>
                    <a:pt x="784" y="148"/>
                    <a:pt x="779" y="136"/>
                    <a:pt x="770" y="127"/>
                  </a:cubicBezTo>
                  <a:cubicBezTo>
                    <a:pt x="755" y="113"/>
                    <a:pt x="732" y="111"/>
                    <a:pt x="715" y="122"/>
                  </a:cubicBezTo>
                  <a:cubicBezTo>
                    <a:pt x="605" y="192"/>
                    <a:pt x="514" y="303"/>
                    <a:pt x="433" y="402"/>
                  </a:cubicBezTo>
                  <a:cubicBezTo>
                    <a:pt x="420" y="418"/>
                    <a:pt x="420" y="418"/>
                    <a:pt x="420" y="418"/>
                  </a:cubicBezTo>
                  <a:cubicBezTo>
                    <a:pt x="376" y="472"/>
                    <a:pt x="332" y="529"/>
                    <a:pt x="293" y="590"/>
                  </a:cubicBezTo>
                  <a:cubicBezTo>
                    <a:pt x="327" y="536"/>
                    <a:pt x="367" y="484"/>
                    <a:pt x="404" y="437"/>
                  </a:cubicBezTo>
                  <a:cubicBezTo>
                    <a:pt x="433" y="400"/>
                    <a:pt x="459" y="360"/>
                    <a:pt x="484" y="321"/>
                  </a:cubicBezTo>
                  <a:cubicBezTo>
                    <a:pt x="515" y="272"/>
                    <a:pt x="545" y="226"/>
                    <a:pt x="580" y="187"/>
                  </a:cubicBezTo>
                  <a:cubicBezTo>
                    <a:pt x="592" y="177"/>
                    <a:pt x="603" y="166"/>
                    <a:pt x="615" y="155"/>
                  </a:cubicBezTo>
                  <a:cubicBezTo>
                    <a:pt x="625" y="150"/>
                    <a:pt x="640" y="146"/>
                    <a:pt x="651" y="143"/>
                  </a:cubicBezTo>
                  <a:cubicBezTo>
                    <a:pt x="687" y="134"/>
                    <a:pt x="732" y="122"/>
                    <a:pt x="753" y="82"/>
                  </a:cubicBezTo>
                  <a:cubicBezTo>
                    <a:pt x="756" y="76"/>
                    <a:pt x="758" y="69"/>
                    <a:pt x="758" y="62"/>
                  </a:cubicBezTo>
                  <a:cubicBezTo>
                    <a:pt x="758" y="56"/>
                    <a:pt x="757" y="50"/>
                    <a:pt x="754" y="44"/>
                  </a:cubicBezTo>
                  <a:cubicBezTo>
                    <a:pt x="749" y="32"/>
                    <a:pt x="739" y="23"/>
                    <a:pt x="726" y="19"/>
                  </a:cubicBezTo>
                  <a:cubicBezTo>
                    <a:pt x="669" y="0"/>
                    <a:pt x="594" y="50"/>
                    <a:pt x="573" y="70"/>
                  </a:cubicBezTo>
                  <a:close/>
                  <a:moveTo>
                    <a:pt x="1117" y="136"/>
                  </a:moveTo>
                  <a:cubicBezTo>
                    <a:pt x="1109" y="140"/>
                    <a:pt x="1102" y="144"/>
                    <a:pt x="1095" y="149"/>
                  </a:cubicBezTo>
                  <a:cubicBezTo>
                    <a:pt x="1094" y="149"/>
                    <a:pt x="1094" y="148"/>
                    <a:pt x="1093" y="148"/>
                  </a:cubicBezTo>
                  <a:cubicBezTo>
                    <a:pt x="1101" y="143"/>
                    <a:pt x="1109" y="139"/>
                    <a:pt x="1117" y="136"/>
                  </a:cubicBezTo>
                  <a:close/>
                  <a:moveTo>
                    <a:pt x="1249" y="107"/>
                  </a:moveTo>
                  <a:cubicBezTo>
                    <a:pt x="1250" y="108"/>
                    <a:pt x="1250" y="108"/>
                    <a:pt x="1250" y="108"/>
                  </a:cubicBezTo>
                  <a:cubicBezTo>
                    <a:pt x="1250" y="108"/>
                    <a:pt x="1250" y="109"/>
                    <a:pt x="1250" y="110"/>
                  </a:cubicBezTo>
                  <a:cubicBezTo>
                    <a:pt x="1250" y="115"/>
                    <a:pt x="1249" y="125"/>
                    <a:pt x="1240" y="146"/>
                  </a:cubicBezTo>
                  <a:cubicBezTo>
                    <a:pt x="1239" y="137"/>
                    <a:pt x="1236" y="128"/>
                    <a:pt x="1230" y="120"/>
                  </a:cubicBezTo>
                  <a:cubicBezTo>
                    <a:pt x="1225" y="114"/>
                    <a:pt x="1218" y="110"/>
                    <a:pt x="1211" y="107"/>
                  </a:cubicBezTo>
                  <a:cubicBezTo>
                    <a:pt x="1237" y="104"/>
                    <a:pt x="1246" y="105"/>
                    <a:pt x="1249" y="107"/>
                  </a:cubicBezTo>
                  <a:close/>
                  <a:moveTo>
                    <a:pt x="590" y="586"/>
                  </a:moveTo>
                  <a:cubicBezTo>
                    <a:pt x="580" y="605"/>
                    <a:pt x="569" y="624"/>
                    <a:pt x="559" y="643"/>
                  </a:cubicBezTo>
                  <a:cubicBezTo>
                    <a:pt x="543" y="673"/>
                    <a:pt x="543" y="673"/>
                    <a:pt x="543" y="673"/>
                  </a:cubicBezTo>
                  <a:cubicBezTo>
                    <a:pt x="527" y="702"/>
                    <a:pt x="509" y="735"/>
                    <a:pt x="494" y="771"/>
                  </a:cubicBezTo>
                  <a:cubicBezTo>
                    <a:pt x="473" y="803"/>
                    <a:pt x="452" y="836"/>
                    <a:pt x="432" y="869"/>
                  </a:cubicBezTo>
                  <a:cubicBezTo>
                    <a:pt x="409" y="905"/>
                    <a:pt x="385" y="942"/>
                    <a:pt x="361" y="979"/>
                  </a:cubicBezTo>
                  <a:cubicBezTo>
                    <a:pt x="395" y="888"/>
                    <a:pt x="440" y="801"/>
                    <a:pt x="496" y="717"/>
                  </a:cubicBezTo>
                  <a:cubicBezTo>
                    <a:pt x="510" y="695"/>
                    <a:pt x="526" y="674"/>
                    <a:pt x="541" y="652"/>
                  </a:cubicBezTo>
                  <a:cubicBezTo>
                    <a:pt x="557" y="631"/>
                    <a:pt x="573" y="609"/>
                    <a:pt x="590" y="586"/>
                  </a:cubicBezTo>
                  <a:close/>
                  <a:moveTo>
                    <a:pt x="665" y="689"/>
                  </a:moveTo>
                  <a:cubicBezTo>
                    <a:pt x="675" y="674"/>
                    <a:pt x="684" y="659"/>
                    <a:pt x="694" y="645"/>
                  </a:cubicBezTo>
                  <a:cubicBezTo>
                    <a:pt x="667" y="690"/>
                    <a:pt x="642" y="734"/>
                    <a:pt x="620" y="775"/>
                  </a:cubicBezTo>
                  <a:cubicBezTo>
                    <a:pt x="615" y="779"/>
                    <a:pt x="611" y="783"/>
                    <a:pt x="606" y="787"/>
                  </a:cubicBezTo>
                  <a:cubicBezTo>
                    <a:pt x="625" y="755"/>
                    <a:pt x="645" y="722"/>
                    <a:pt x="665" y="689"/>
                  </a:cubicBezTo>
                  <a:close/>
                  <a:moveTo>
                    <a:pt x="636" y="1095"/>
                  </a:moveTo>
                  <a:cubicBezTo>
                    <a:pt x="635" y="1096"/>
                    <a:pt x="634" y="1097"/>
                    <a:pt x="633" y="1098"/>
                  </a:cubicBezTo>
                  <a:cubicBezTo>
                    <a:pt x="633" y="1098"/>
                    <a:pt x="633" y="1097"/>
                    <a:pt x="633" y="1097"/>
                  </a:cubicBezTo>
                  <a:cubicBezTo>
                    <a:pt x="634" y="1096"/>
                    <a:pt x="635" y="1095"/>
                    <a:pt x="636" y="1095"/>
                  </a:cubicBezTo>
                  <a:close/>
                  <a:moveTo>
                    <a:pt x="1275" y="453"/>
                  </a:moveTo>
                  <a:cubicBezTo>
                    <a:pt x="1244" y="495"/>
                    <a:pt x="1217" y="535"/>
                    <a:pt x="1196" y="569"/>
                  </a:cubicBezTo>
                  <a:cubicBezTo>
                    <a:pt x="1154" y="636"/>
                    <a:pt x="1115" y="711"/>
                    <a:pt x="1074" y="800"/>
                  </a:cubicBezTo>
                  <a:cubicBezTo>
                    <a:pt x="1066" y="811"/>
                    <a:pt x="1059" y="823"/>
                    <a:pt x="1051" y="834"/>
                  </a:cubicBezTo>
                  <a:cubicBezTo>
                    <a:pt x="1004" y="903"/>
                    <a:pt x="956" y="975"/>
                    <a:pt x="905" y="1042"/>
                  </a:cubicBezTo>
                  <a:cubicBezTo>
                    <a:pt x="891" y="1061"/>
                    <a:pt x="891" y="1061"/>
                    <a:pt x="891" y="1061"/>
                  </a:cubicBezTo>
                  <a:cubicBezTo>
                    <a:pt x="889" y="1064"/>
                    <a:pt x="886" y="1068"/>
                    <a:pt x="882" y="1073"/>
                  </a:cubicBezTo>
                  <a:cubicBezTo>
                    <a:pt x="893" y="1042"/>
                    <a:pt x="906" y="1011"/>
                    <a:pt x="916" y="988"/>
                  </a:cubicBezTo>
                  <a:cubicBezTo>
                    <a:pt x="926" y="964"/>
                    <a:pt x="926" y="964"/>
                    <a:pt x="926" y="964"/>
                  </a:cubicBezTo>
                  <a:cubicBezTo>
                    <a:pt x="974" y="842"/>
                    <a:pt x="1042" y="721"/>
                    <a:pt x="1129" y="605"/>
                  </a:cubicBezTo>
                  <a:cubicBezTo>
                    <a:pt x="1145" y="584"/>
                    <a:pt x="1162" y="563"/>
                    <a:pt x="1179" y="542"/>
                  </a:cubicBezTo>
                  <a:cubicBezTo>
                    <a:pt x="1210" y="511"/>
                    <a:pt x="1242" y="482"/>
                    <a:pt x="1275" y="453"/>
                  </a:cubicBezTo>
                  <a:close/>
                  <a:moveTo>
                    <a:pt x="1253" y="701"/>
                  </a:moveTo>
                  <a:cubicBezTo>
                    <a:pt x="1290" y="652"/>
                    <a:pt x="1332" y="597"/>
                    <a:pt x="1378" y="541"/>
                  </a:cubicBezTo>
                  <a:cubicBezTo>
                    <a:pt x="1360" y="567"/>
                    <a:pt x="1341" y="594"/>
                    <a:pt x="1322" y="623"/>
                  </a:cubicBezTo>
                  <a:cubicBezTo>
                    <a:pt x="1282" y="683"/>
                    <a:pt x="1244" y="745"/>
                    <a:pt x="1207" y="805"/>
                  </a:cubicBezTo>
                  <a:cubicBezTo>
                    <a:pt x="1198" y="820"/>
                    <a:pt x="1188" y="836"/>
                    <a:pt x="1179" y="851"/>
                  </a:cubicBezTo>
                  <a:cubicBezTo>
                    <a:pt x="1190" y="819"/>
                    <a:pt x="1202" y="787"/>
                    <a:pt x="1214" y="755"/>
                  </a:cubicBezTo>
                  <a:cubicBezTo>
                    <a:pt x="1227" y="737"/>
                    <a:pt x="1240" y="719"/>
                    <a:pt x="1253" y="701"/>
                  </a:cubicBezTo>
                  <a:close/>
                  <a:moveTo>
                    <a:pt x="1852" y="240"/>
                  </a:moveTo>
                  <a:cubicBezTo>
                    <a:pt x="1872" y="226"/>
                    <a:pt x="1872" y="226"/>
                    <a:pt x="1872" y="226"/>
                  </a:cubicBezTo>
                  <a:cubicBezTo>
                    <a:pt x="1874" y="224"/>
                    <a:pt x="1877" y="222"/>
                    <a:pt x="1880" y="220"/>
                  </a:cubicBezTo>
                  <a:cubicBezTo>
                    <a:pt x="1866" y="236"/>
                    <a:pt x="1852" y="251"/>
                    <a:pt x="1839" y="264"/>
                  </a:cubicBezTo>
                  <a:cubicBezTo>
                    <a:pt x="1825" y="279"/>
                    <a:pt x="1813" y="292"/>
                    <a:pt x="1805" y="302"/>
                  </a:cubicBezTo>
                  <a:cubicBezTo>
                    <a:pt x="1788" y="323"/>
                    <a:pt x="1771" y="345"/>
                    <a:pt x="1753" y="367"/>
                  </a:cubicBezTo>
                  <a:cubicBezTo>
                    <a:pt x="1683" y="431"/>
                    <a:pt x="1622" y="502"/>
                    <a:pt x="1572" y="578"/>
                  </a:cubicBezTo>
                  <a:cubicBezTo>
                    <a:pt x="1555" y="603"/>
                    <a:pt x="1539" y="629"/>
                    <a:pt x="1525" y="656"/>
                  </a:cubicBezTo>
                  <a:cubicBezTo>
                    <a:pt x="1506" y="680"/>
                    <a:pt x="1487" y="704"/>
                    <a:pt x="1469" y="729"/>
                  </a:cubicBezTo>
                  <a:cubicBezTo>
                    <a:pt x="1449" y="756"/>
                    <a:pt x="1429" y="783"/>
                    <a:pt x="1410" y="811"/>
                  </a:cubicBezTo>
                  <a:cubicBezTo>
                    <a:pt x="1419" y="788"/>
                    <a:pt x="1428" y="766"/>
                    <a:pt x="1438" y="743"/>
                  </a:cubicBezTo>
                  <a:cubicBezTo>
                    <a:pt x="1444" y="735"/>
                    <a:pt x="1450" y="727"/>
                    <a:pt x="1455" y="719"/>
                  </a:cubicBezTo>
                  <a:cubicBezTo>
                    <a:pt x="1549" y="587"/>
                    <a:pt x="1647" y="462"/>
                    <a:pt x="1749" y="349"/>
                  </a:cubicBezTo>
                  <a:cubicBezTo>
                    <a:pt x="1749" y="349"/>
                    <a:pt x="1797" y="294"/>
                    <a:pt x="1797" y="294"/>
                  </a:cubicBezTo>
                  <a:cubicBezTo>
                    <a:pt x="1807" y="281"/>
                    <a:pt x="1818" y="269"/>
                    <a:pt x="1829" y="257"/>
                  </a:cubicBezTo>
                  <a:cubicBezTo>
                    <a:pt x="1837" y="251"/>
                    <a:pt x="1844" y="245"/>
                    <a:pt x="1852" y="240"/>
                  </a:cubicBezTo>
                  <a:close/>
                  <a:moveTo>
                    <a:pt x="1894" y="365"/>
                  </a:moveTo>
                  <a:cubicBezTo>
                    <a:pt x="1808" y="450"/>
                    <a:pt x="1732" y="541"/>
                    <a:pt x="1666" y="637"/>
                  </a:cubicBezTo>
                  <a:cubicBezTo>
                    <a:pt x="1654" y="654"/>
                    <a:pt x="1643" y="672"/>
                    <a:pt x="1632" y="689"/>
                  </a:cubicBezTo>
                  <a:cubicBezTo>
                    <a:pt x="1613" y="709"/>
                    <a:pt x="1595" y="729"/>
                    <a:pt x="1577" y="748"/>
                  </a:cubicBezTo>
                  <a:cubicBezTo>
                    <a:pt x="1584" y="734"/>
                    <a:pt x="1592" y="720"/>
                    <a:pt x="1600" y="706"/>
                  </a:cubicBezTo>
                  <a:cubicBezTo>
                    <a:pt x="1674" y="609"/>
                    <a:pt x="1749" y="515"/>
                    <a:pt x="1818" y="429"/>
                  </a:cubicBezTo>
                  <a:cubicBezTo>
                    <a:pt x="1842" y="407"/>
                    <a:pt x="1868" y="386"/>
                    <a:pt x="1894" y="365"/>
                  </a:cubicBezTo>
                  <a:close/>
                  <a:moveTo>
                    <a:pt x="2264" y="375"/>
                  </a:moveTo>
                  <a:cubicBezTo>
                    <a:pt x="2282" y="361"/>
                    <a:pt x="2301" y="348"/>
                    <a:pt x="2321" y="335"/>
                  </a:cubicBezTo>
                  <a:cubicBezTo>
                    <a:pt x="2335" y="325"/>
                    <a:pt x="2350" y="315"/>
                    <a:pt x="2364" y="305"/>
                  </a:cubicBezTo>
                  <a:cubicBezTo>
                    <a:pt x="2357" y="312"/>
                    <a:pt x="2349" y="320"/>
                    <a:pt x="2342" y="327"/>
                  </a:cubicBezTo>
                  <a:cubicBezTo>
                    <a:pt x="2336" y="331"/>
                    <a:pt x="2329" y="335"/>
                    <a:pt x="2323" y="340"/>
                  </a:cubicBezTo>
                  <a:cubicBezTo>
                    <a:pt x="2134" y="479"/>
                    <a:pt x="1989" y="622"/>
                    <a:pt x="1879" y="775"/>
                  </a:cubicBezTo>
                  <a:cubicBezTo>
                    <a:pt x="1873" y="785"/>
                    <a:pt x="1866" y="795"/>
                    <a:pt x="1859" y="805"/>
                  </a:cubicBezTo>
                  <a:cubicBezTo>
                    <a:pt x="1837" y="827"/>
                    <a:pt x="1816" y="850"/>
                    <a:pt x="1794" y="873"/>
                  </a:cubicBezTo>
                  <a:cubicBezTo>
                    <a:pt x="1822" y="832"/>
                    <a:pt x="1852" y="791"/>
                    <a:pt x="1883" y="751"/>
                  </a:cubicBezTo>
                  <a:cubicBezTo>
                    <a:pt x="1979" y="634"/>
                    <a:pt x="2107" y="491"/>
                    <a:pt x="2264" y="375"/>
                  </a:cubicBezTo>
                  <a:close/>
                  <a:moveTo>
                    <a:pt x="1932" y="859"/>
                  </a:moveTo>
                  <a:cubicBezTo>
                    <a:pt x="2029" y="762"/>
                    <a:pt x="2029" y="762"/>
                    <a:pt x="2029" y="762"/>
                  </a:cubicBezTo>
                  <a:cubicBezTo>
                    <a:pt x="2033" y="757"/>
                    <a:pt x="2038" y="752"/>
                    <a:pt x="2043" y="748"/>
                  </a:cubicBezTo>
                  <a:cubicBezTo>
                    <a:pt x="2009" y="799"/>
                    <a:pt x="1977" y="852"/>
                    <a:pt x="1946" y="903"/>
                  </a:cubicBezTo>
                  <a:cubicBezTo>
                    <a:pt x="1923" y="943"/>
                    <a:pt x="1923" y="943"/>
                    <a:pt x="1923" y="943"/>
                  </a:cubicBezTo>
                  <a:cubicBezTo>
                    <a:pt x="1914" y="958"/>
                    <a:pt x="1903" y="973"/>
                    <a:pt x="1893" y="989"/>
                  </a:cubicBezTo>
                  <a:cubicBezTo>
                    <a:pt x="1871" y="1013"/>
                    <a:pt x="1849" y="1037"/>
                    <a:pt x="1829" y="1060"/>
                  </a:cubicBezTo>
                  <a:cubicBezTo>
                    <a:pt x="1856" y="989"/>
                    <a:pt x="1889" y="923"/>
                    <a:pt x="1929" y="862"/>
                  </a:cubicBezTo>
                  <a:cubicBezTo>
                    <a:pt x="1930" y="861"/>
                    <a:pt x="1931" y="860"/>
                    <a:pt x="1932" y="859"/>
                  </a:cubicBezTo>
                  <a:close/>
                </a:path>
              </a:pathLst>
            </a:custGeom>
            <a:solidFill>
              <a:srgbClr val="F79646">
                <a:lumMod val="40000"/>
                <a:lumOff val="60000"/>
              </a:srgbClr>
            </a:solidFill>
            <a:ln>
              <a:noFill/>
            </a:ln>
          </p:spPr>
          <p:txBody>
            <a:bodyPr/>
            <a:p>
              <a:endParaRPr lang="zh-CN" altLang="en-US">
                <a:latin typeface="Times New Roman" panose="02020603050405020304" charset="0"/>
                <a:ea typeface="宋体-简" panose="02010800040101010101" charset="-122"/>
                <a:cs typeface="Times New Roman" panose="02020603050405020304" charset="0"/>
              </a:endParaRPr>
            </a:p>
          </p:txBody>
        </p:sp>
        <p:sp>
          <p:nvSpPr>
            <p:cNvPr id="110" name="TextBox 22"/>
            <p:cNvSpPr txBox="1"/>
            <p:nvPr/>
          </p:nvSpPr>
          <p:spPr>
            <a:xfrm>
              <a:off x="644" y="461"/>
              <a:ext cx="11526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</a:rPr>
                <a:t>新</a:t>
              </a:r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sym typeface="+mn-ea"/>
                </a:rPr>
                <a:t>知</a:t>
              </a:r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</a:rPr>
                <a:t>探究</a:t>
              </a:r>
              <a:endPara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宋体-简" panose="02010800040101010101" charset="-122"/>
              </a:endParaRPr>
            </a:p>
          </p:txBody>
        </p:sp>
      </p:grpSp>
      <p:sp>
        <p:nvSpPr>
          <p:cNvPr id="13329" name="文本框 313353"/>
          <p:cNvSpPr txBox="1"/>
          <p:nvPr/>
        </p:nvSpPr>
        <p:spPr>
          <a:xfrm>
            <a:off x="1182370" y="3076575"/>
            <a:ext cx="10299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cs typeface="微软雅黑" panose="020B0503020204020204" charset="-122"/>
              </a:rPr>
              <a:t>现象：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313353"/>
          <p:cNvSpPr txBox="1"/>
          <p:nvPr/>
        </p:nvSpPr>
        <p:spPr>
          <a:xfrm>
            <a:off x="2373630" y="3076575"/>
            <a:ext cx="60521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cs typeface="微软雅黑" panose="020B0503020204020204" charset="-122"/>
              </a:rPr>
              <a:t>大量气泡产生，木条复燃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13353"/>
          <p:cNvSpPr txBox="1"/>
          <p:nvPr/>
        </p:nvSpPr>
        <p:spPr>
          <a:xfrm>
            <a:off x="1182370" y="4060825"/>
            <a:ext cx="10299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cs typeface="微软雅黑" panose="020B0503020204020204" charset="-122"/>
              </a:rPr>
              <a:t>分析：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313353"/>
          <p:cNvSpPr txBox="1"/>
          <p:nvPr/>
        </p:nvSpPr>
        <p:spPr>
          <a:xfrm>
            <a:off x="2386330" y="3951605"/>
            <a:ext cx="8890000" cy="13709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cs typeface="微软雅黑" panose="020B0503020204020204" charset="-122"/>
              </a:rPr>
              <a:t>二氧化锰还能加速过氧化氢分解，即二氧化锰在反应前后化学性质不变</a:t>
            </a:r>
            <a:endParaRPr lang="zh-CN" altLang="en-US" sz="3200" dirty="0">
              <a:solidFill>
                <a:schemeClr val="tx1"/>
              </a:solidFill>
              <a:latin typeface="宋体" panose="02010600030101010101" pitchFamily="2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744855" y="1213485"/>
            <a:ext cx="72517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>
                <a:sym typeface="+mn-ea"/>
              </a:rPr>
              <a:t>实验五</a:t>
            </a:r>
            <a:r>
              <a:rPr lang="en-US" altLang="zh-CN" sz="3200" dirty="0">
                <a:latin typeface="宋体" panose="02010600030101010101" pitchFamily="2" charset="-122"/>
                <a:sym typeface="+mn-ea"/>
              </a:rPr>
              <a:t>:</a:t>
            </a:r>
            <a:r>
              <a:rPr lang="zh-CN" altLang="en-US" sz="3200" dirty="0">
                <a:latin typeface="宋体" panose="02010600030101010101" pitchFamily="2" charset="-122"/>
                <a:sym typeface="+mn-ea"/>
              </a:rPr>
              <a:t>过滤、洗净、干燥、再称量</a:t>
            </a:r>
            <a:endParaRPr lang="zh-CN" altLang="en-US" sz="3200" dirty="0">
              <a:latin typeface="宋体" panose="02010600030101010101" pitchFamily="2" charset="-122"/>
              <a:sym typeface="+mn-ea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310515" y="304165"/>
            <a:ext cx="2075576" cy="803275"/>
            <a:chOff x="153" y="352"/>
            <a:chExt cx="12017" cy="1265"/>
          </a:xfrm>
        </p:grpSpPr>
        <p:sp>
          <p:nvSpPr>
            <p:cNvPr id="109" name="PA_任意多边形 5"/>
            <p:cNvSpPr>
              <a:spLocks noEditPoints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53" y="352"/>
              <a:ext cx="11500" cy="1265"/>
            </a:xfrm>
            <a:custGeom>
              <a:avLst/>
              <a:gdLst>
                <a:gd name="T0" fmla="*/ 342 w 2787"/>
                <a:gd name="T1" fmla="*/ 280 h 1349"/>
                <a:gd name="T2" fmla="*/ 170 w 2787"/>
                <a:gd name="T3" fmla="*/ 344 h 1349"/>
                <a:gd name="T4" fmla="*/ 143 w 2787"/>
                <a:gd name="T5" fmla="*/ 698 h 1349"/>
                <a:gd name="T6" fmla="*/ 214 w 2787"/>
                <a:gd name="T7" fmla="*/ 912 h 1349"/>
                <a:gd name="T8" fmla="*/ 230 w 2787"/>
                <a:gd name="T9" fmla="*/ 1199 h 1349"/>
                <a:gd name="T10" fmla="*/ 506 w 2787"/>
                <a:gd name="T11" fmla="*/ 1115 h 1349"/>
                <a:gd name="T12" fmla="*/ 727 w 2787"/>
                <a:gd name="T13" fmla="*/ 1124 h 1349"/>
                <a:gd name="T14" fmla="*/ 944 w 2787"/>
                <a:gd name="T15" fmla="*/ 1141 h 1349"/>
                <a:gd name="T16" fmla="*/ 1129 w 2787"/>
                <a:gd name="T17" fmla="*/ 1226 h 1349"/>
                <a:gd name="T18" fmla="*/ 1335 w 2787"/>
                <a:gd name="T19" fmla="*/ 1185 h 1349"/>
                <a:gd name="T20" fmla="*/ 1521 w 2787"/>
                <a:gd name="T21" fmla="*/ 1247 h 1349"/>
                <a:gd name="T22" fmla="*/ 1690 w 2787"/>
                <a:gd name="T23" fmla="*/ 1203 h 1349"/>
                <a:gd name="T24" fmla="*/ 1912 w 2787"/>
                <a:gd name="T25" fmla="*/ 1176 h 1349"/>
                <a:gd name="T26" fmla="*/ 2077 w 2787"/>
                <a:gd name="T27" fmla="*/ 1212 h 1349"/>
                <a:gd name="T28" fmla="*/ 2177 w 2787"/>
                <a:gd name="T29" fmla="*/ 1253 h 1349"/>
                <a:gd name="T30" fmla="*/ 2397 w 2787"/>
                <a:gd name="T31" fmla="*/ 1269 h 1349"/>
                <a:gd name="T32" fmla="*/ 2570 w 2787"/>
                <a:gd name="T33" fmla="*/ 1313 h 1349"/>
                <a:gd name="T34" fmla="*/ 2721 w 2787"/>
                <a:gd name="T35" fmla="*/ 1127 h 1349"/>
                <a:gd name="T36" fmla="*/ 2731 w 2787"/>
                <a:gd name="T37" fmla="*/ 940 h 1349"/>
                <a:gd name="T38" fmla="*/ 2713 w 2787"/>
                <a:gd name="T39" fmla="*/ 775 h 1349"/>
                <a:gd name="T40" fmla="*/ 2754 w 2787"/>
                <a:gd name="T41" fmla="*/ 619 h 1349"/>
                <a:gd name="T42" fmla="*/ 2679 w 2787"/>
                <a:gd name="T43" fmla="*/ 606 h 1349"/>
                <a:gd name="T44" fmla="*/ 2628 w 2787"/>
                <a:gd name="T45" fmla="*/ 456 h 1349"/>
                <a:gd name="T46" fmla="*/ 2656 w 2787"/>
                <a:gd name="T47" fmla="*/ 409 h 1349"/>
                <a:gd name="T48" fmla="*/ 2663 w 2787"/>
                <a:gd name="T49" fmla="*/ 320 h 1349"/>
                <a:gd name="T50" fmla="*/ 2553 w 2787"/>
                <a:gd name="T51" fmla="*/ 287 h 1349"/>
                <a:gd name="T52" fmla="*/ 2432 w 2787"/>
                <a:gd name="T53" fmla="*/ 203 h 1349"/>
                <a:gd name="T54" fmla="*/ 2270 w 2787"/>
                <a:gd name="T55" fmla="*/ 177 h 1349"/>
                <a:gd name="T56" fmla="*/ 2019 w 2787"/>
                <a:gd name="T57" fmla="*/ 176 h 1349"/>
                <a:gd name="T58" fmla="*/ 1872 w 2787"/>
                <a:gd name="T59" fmla="*/ 84 h 1349"/>
                <a:gd name="T60" fmla="*/ 1773 w 2787"/>
                <a:gd name="T61" fmla="*/ 58 h 1349"/>
                <a:gd name="T62" fmla="*/ 1403 w 2787"/>
                <a:gd name="T63" fmla="*/ 190 h 1349"/>
                <a:gd name="T64" fmla="*/ 1482 w 2787"/>
                <a:gd name="T65" fmla="*/ 56 h 1349"/>
                <a:gd name="T66" fmla="*/ 922 w 2787"/>
                <a:gd name="T67" fmla="*/ 148 h 1349"/>
                <a:gd name="T68" fmla="*/ 311 w 2787"/>
                <a:gd name="T69" fmla="*/ 791 h 1349"/>
                <a:gd name="T70" fmla="*/ 784 w 2787"/>
                <a:gd name="T71" fmla="*/ 160 h 1349"/>
                <a:gd name="T72" fmla="*/ 404 w 2787"/>
                <a:gd name="T73" fmla="*/ 437 h 1349"/>
                <a:gd name="T74" fmla="*/ 758 w 2787"/>
                <a:gd name="T75" fmla="*/ 62 h 1349"/>
                <a:gd name="T76" fmla="*/ 1093 w 2787"/>
                <a:gd name="T77" fmla="*/ 148 h 1349"/>
                <a:gd name="T78" fmla="*/ 1230 w 2787"/>
                <a:gd name="T79" fmla="*/ 120 h 1349"/>
                <a:gd name="T80" fmla="*/ 494 w 2787"/>
                <a:gd name="T81" fmla="*/ 771 h 1349"/>
                <a:gd name="T82" fmla="*/ 665 w 2787"/>
                <a:gd name="T83" fmla="*/ 689 h 1349"/>
                <a:gd name="T84" fmla="*/ 633 w 2787"/>
                <a:gd name="T85" fmla="*/ 1098 h 1349"/>
                <a:gd name="T86" fmla="*/ 1051 w 2787"/>
                <a:gd name="T87" fmla="*/ 834 h 1349"/>
                <a:gd name="T88" fmla="*/ 1129 w 2787"/>
                <a:gd name="T89" fmla="*/ 605 h 1349"/>
                <a:gd name="T90" fmla="*/ 1207 w 2787"/>
                <a:gd name="T91" fmla="*/ 805 h 1349"/>
                <a:gd name="T92" fmla="*/ 1880 w 2787"/>
                <a:gd name="T93" fmla="*/ 220 h 1349"/>
                <a:gd name="T94" fmla="*/ 1469 w 2787"/>
                <a:gd name="T95" fmla="*/ 729 h 1349"/>
                <a:gd name="T96" fmla="*/ 1829 w 2787"/>
                <a:gd name="T97" fmla="*/ 257 h 1349"/>
                <a:gd name="T98" fmla="*/ 1600 w 2787"/>
                <a:gd name="T99" fmla="*/ 706 h 1349"/>
                <a:gd name="T100" fmla="*/ 2342 w 2787"/>
                <a:gd name="T101" fmla="*/ 327 h 1349"/>
                <a:gd name="T102" fmla="*/ 2264 w 2787"/>
                <a:gd name="T103" fmla="*/ 375 h 1349"/>
                <a:gd name="T104" fmla="*/ 1893 w 2787"/>
                <a:gd name="T105" fmla="*/ 989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87" h="1349">
                  <a:moveTo>
                    <a:pt x="573" y="70"/>
                  </a:moveTo>
                  <a:cubicBezTo>
                    <a:pt x="569" y="74"/>
                    <a:pt x="565" y="78"/>
                    <a:pt x="561" y="82"/>
                  </a:cubicBezTo>
                  <a:cubicBezTo>
                    <a:pt x="556" y="85"/>
                    <a:pt x="552" y="88"/>
                    <a:pt x="548" y="92"/>
                  </a:cubicBezTo>
                  <a:cubicBezTo>
                    <a:pt x="537" y="102"/>
                    <a:pt x="527" y="112"/>
                    <a:pt x="517" y="123"/>
                  </a:cubicBezTo>
                  <a:cubicBezTo>
                    <a:pt x="494" y="144"/>
                    <a:pt x="472" y="163"/>
                    <a:pt x="450" y="183"/>
                  </a:cubicBezTo>
                  <a:cubicBezTo>
                    <a:pt x="415" y="213"/>
                    <a:pt x="379" y="245"/>
                    <a:pt x="342" y="280"/>
                  </a:cubicBezTo>
                  <a:cubicBezTo>
                    <a:pt x="387" y="230"/>
                    <a:pt x="436" y="183"/>
                    <a:pt x="486" y="135"/>
                  </a:cubicBezTo>
                  <a:cubicBezTo>
                    <a:pt x="495" y="127"/>
                    <a:pt x="500" y="115"/>
                    <a:pt x="500" y="103"/>
                  </a:cubicBezTo>
                  <a:cubicBezTo>
                    <a:pt x="500" y="92"/>
                    <a:pt x="496" y="81"/>
                    <a:pt x="488" y="72"/>
                  </a:cubicBezTo>
                  <a:cubicBezTo>
                    <a:pt x="471" y="54"/>
                    <a:pt x="442" y="53"/>
                    <a:pt x="424" y="70"/>
                  </a:cubicBezTo>
                  <a:cubicBezTo>
                    <a:pt x="345" y="144"/>
                    <a:pt x="270" y="218"/>
                    <a:pt x="206" y="304"/>
                  </a:cubicBezTo>
                  <a:cubicBezTo>
                    <a:pt x="200" y="312"/>
                    <a:pt x="185" y="328"/>
                    <a:pt x="170" y="344"/>
                  </a:cubicBezTo>
                  <a:cubicBezTo>
                    <a:pt x="98" y="420"/>
                    <a:pt x="0" y="524"/>
                    <a:pt x="52" y="605"/>
                  </a:cubicBezTo>
                  <a:cubicBezTo>
                    <a:pt x="60" y="617"/>
                    <a:pt x="74" y="625"/>
                    <a:pt x="89" y="626"/>
                  </a:cubicBezTo>
                  <a:cubicBezTo>
                    <a:pt x="136" y="627"/>
                    <a:pt x="166" y="586"/>
                    <a:pt x="186" y="558"/>
                  </a:cubicBezTo>
                  <a:cubicBezTo>
                    <a:pt x="190" y="552"/>
                    <a:pt x="194" y="547"/>
                    <a:pt x="197" y="544"/>
                  </a:cubicBezTo>
                  <a:cubicBezTo>
                    <a:pt x="216" y="522"/>
                    <a:pt x="237" y="501"/>
                    <a:pt x="259" y="479"/>
                  </a:cubicBezTo>
                  <a:cubicBezTo>
                    <a:pt x="211" y="547"/>
                    <a:pt x="167" y="621"/>
                    <a:pt x="143" y="698"/>
                  </a:cubicBezTo>
                  <a:cubicBezTo>
                    <a:pt x="142" y="703"/>
                    <a:pt x="138" y="712"/>
                    <a:pt x="134" y="720"/>
                  </a:cubicBezTo>
                  <a:cubicBezTo>
                    <a:pt x="122" y="746"/>
                    <a:pt x="105" y="785"/>
                    <a:pt x="105" y="822"/>
                  </a:cubicBezTo>
                  <a:cubicBezTo>
                    <a:pt x="105" y="847"/>
                    <a:pt x="113" y="872"/>
                    <a:pt x="136" y="890"/>
                  </a:cubicBezTo>
                  <a:cubicBezTo>
                    <a:pt x="151" y="901"/>
                    <a:pt x="168" y="905"/>
                    <a:pt x="187" y="901"/>
                  </a:cubicBezTo>
                  <a:cubicBezTo>
                    <a:pt x="191" y="900"/>
                    <a:pt x="196" y="899"/>
                    <a:pt x="200" y="897"/>
                  </a:cubicBezTo>
                  <a:cubicBezTo>
                    <a:pt x="204" y="903"/>
                    <a:pt x="208" y="908"/>
                    <a:pt x="214" y="912"/>
                  </a:cubicBezTo>
                  <a:cubicBezTo>
                    <a:pt x="229" y="924"/>
                    <a:pt x="247" y="929"/>
                    <a:pt x="267" y="926"/>
                  </a:cubicBezTo>
                  <a:cubicBezTo>
                    <a:pt x="273" y="925"/>
                    <a:pt x="280" y="924"/>
                    <a:pt x="287" y="921"/>
                  </a:cubicBezTo>
                  <a:cubicBezTo>
                    <a:pt x="274" y="955"/>
                    <a:pt x="262" y="989"/>
                    <a:pt x="251" y="1024"/>
                  </a:cubicBezTo>
                  <a:cubicBezTo>
                    <a:pt x="251" y="1024"/>
                    <a:pt x="244" y="1044"/>
                    <a:pt x="244" y="1044"/>
                  </a:cubicBezTo>
                  <a:cubicBezTo>
                    <a:pt x="233" y="1075"/>
                    <a:pt x="219" y="1115"/>
                    <a:pt x="219" y="1151"/>
                  </a:cubicBezTo>
                  <a:cubicBezTo>
                    <a:pt x="219" y="1168"/>
                    <a:pt x="222" y="1184"/>
                    <a:pt x="230" y="1199"/>
                  </a:cubicBezTo>
                  <a:cubicBezTo>
                    <a:pt x="236" y="1209"/>
                    <a:pt x="246" y="1216"/>
                    <a:pt x="258" y="1219"/>
                  </a:cubicBezTo>
                  <a:cubicBezTo>
                    <a:pt x="270" y="1222"/>
                    <a:pt x="282" y="1220"/>
                    <a:pt x="293" y="1214"/>
                  </a:cubicBezTo>
                  <a:cubicBezTo>
                    <a:pt x="310" y="1203"/>
                    <a:pt x="326" y="1188"/>
                    <a:pt x="340" y="1172"/>
                  </a:cubicBezTo>
                  <a:cubicBezTo>
                    <a:pt x="340" y="1180"/>
                    <a:pt x="342" y="1188"/>
                    <a:pt x="345" y="1196"/>
                  </a:cubicBezTo>
                  <a:cubicBezTo>
                    <a:pt x="353" y="1216"/>
                    <a:pt x="374" y="1228"/>
                    <a:pt x="396" y="1223"/>
                  </a:cubicBezTo>
                  <a:cubicBezTo>
                    <a:pt x="447" y="1213"/>
                    <a:pt x="481" y="1156"/>
                    <a:pt x="506" y="1115"/>
                  </a:cubicBezTo>
                  <a:cubicBezTo>
                    <a:pt x="506" y="1115"/>
                    <a:pt x="508" y="1112"/>
                    <a:pt x="508" y="1111"/>
                  </a:cubicBezTo>
                  <a:cubicBezTo>
                    <a:pt x="514" y="1118"/>
                    <a:pt x="521" y="1124"/>
                    <a:pt x="529" y="1127"/>
                  </a:cubicBezTo>
                  <a:cubicBezTo>
                    <a:pt x="526" y="1142"/>
                    <a:pt x="524" y="1156"/>
                    <a:pt x="524" y="1169"/>
                  </a:cubicBezTo>
                  <a:cubicBezTo>
                    <a:pt x="524" y="1195"/>
                    <a:pt x="531" y="1216"/>
                    <a:pt x="549" y="1231"/>
                  </a:cubicBezTo>
                  <a:cubicBezTo>
                    <a:pt x="560" y="1241"/>
                    <a:pt x="575" y="1244"/>
                    <a:pt x="590" y="1241"/>
                  </a:cubicBezTo>
                  <a:cubicBezTo>
                    <a:pt x="649" y="1225"/>
                    <a:pt x="694" y="1167"/>
                    <a:pt x="727" y="1124"/>
                  </a:cubicBezTo>
                  <a:cubicBezTo>
                    <a:pt x="740" y="1107"/>
                    <a:pt x="740" y="1107"/>
                    <a:pt x="740" y="1107"/>
                  </a:cubicBezTo>
                  <a:cubicBezTo>
                    <a:pt x="763" y="1079"/>
                    <a:pt x="784" y="1050"/>
                    <a:pt x="806" y="1021"/>
                  </a:cubicBezTo>
                  <a:cubicBezTo>
                    <a:pt x="790" y="1064"/>
                    <a:pt x="778" y="1106"/>
                    <a:pt x="778" y="1142"/>
                  </a:cubicBezTo>
                  <a:cubicBezTo>
                    <a:pt x="778" y="1166"/>
                    <a:pt x="783" y="1187"/>
                    <a:pt x="796" y="1204"/>
                  </a:cubicBezTo>
                  <a:cubicBezTo>
                    <a:pt x="807" y="1217"/>
                    <a:pt x="824" y="1223"/>
                    <a:pt x="840" y="1220"/>
                  </a:cubicBezTo>
                  <a:cubicBezTo>
                    <a:pt x="883" y="1212"/>
                    <a:pt x="917" y="1176"/>
                    <a:pt x="944" y="1141"/>
                  </a:cubicBezTo>
                  <a:cubicBezTo>
                    <a:pt x="944" y="1156"/>
                    <a:pt x="947" y="1169"/>
                    <a:pt x="952" y="1181"/>
                  </a:cubicBezTo>
                  <a:cubicBezTo>
                    <a:pt x="959" y="1199"/>
                    <a:pt x="977" y="1210"/>
                    <a:pt x="997" y="1208"/>
                  </a:cubicBezTo>
                  <a:cubicBezTo>
                    <a:pt x="1015" y="1207"/>
                    <a:pt x="1032" y="1200"/>
                    <a:pt x="1046" y="1190"/>
                  </a:cubicBezTo>
                  <a:cubicBezTo>
                    <a:pt x="1051" y="1191"/>
                    <a:pt x="1056" y="1191"/>
                    <a:pt x="1062" y="1191"/>
                  </a:cubicBezTo>
                  <a:cubicBezTo>
                    <a:pt x="1075" y="1190"/>
                    <a:pt x="1088" y="1186"/>
                    <a:pt x="1100" y="1180"/>
                  </a:cubicBezTo>
                  <a:cubicBezTo>
                    <a:pt x="1103" y="1199"/>
                    <a:pt x="1112" y="1215"/>
                    <a:pt x="1129" y="1226"/>
                  </a:cubicBezTo>
                  <a:cubicBezTo>
                    <a:pt x="1146" y="1237"/>
                    <a:pt x="1163" y="1238"/>
                    <a:pt x="1180" y="1233"/>
                  </a:cubicBezTo>
                  <a:cubicBezTo>
                    <a:pt x="1182" y="1239"/>
                    <a:pt x="1185" y="1244"/>
                    <a:pt x="1190" y="1248"/>
                  </a:cubicBezTo>
                  <a:cubicBezTo>
                    <a:pt x="1200" y="1258"/>
                    <a:pt x="1214" y="1262"/>
                    <a:pt x="1228" y="1260"/>
                  </a:cubicBezTo>
                  <a:cubicBezTo>
                    <a:pt x="1275" y="1253"/>
                    <a:pt x="1308" y="1210"/>
                    <a:pt x="1331" y="1179"/>
                  </a:cubicBezTo>
                  <a:cubicBezTo>
                    <a:pt x="1331" y="1179"/>
                    <a:pt x="1332" y="1179"/>
                    <a:pt x="1332" y="1179"/>
                  </a:cubicBezTo>
                  <a:cubicBezTo>
                    <a:pt x="1333" y="1181"/>
                    <a:pt x="1334" y="1183"/>
                    <a:pt x="1335" y="1185"/>
                  </a:cubicBezTo>
                  <a:cubicBezTo>
                    <a:pt x="1339" y="1190"/>
                    <a:pt x="1343" y="1194"/>
                    <a:pt x="1349" y="1198"/>
                  </a:cubicBezTo>
                  <a:cubicBezTo>
                    <a:pt x="1343" y="1218"/>
                    <a:pt x="1339" y="1238"/>
                    <a:pt x="1339" y="1258"/>
                  </a:cubicBezTo>
                  <a:cubicBezTo>
                    <a:pt x="1339" y="1259"/>
                    <a:pt x="1339" y="1260"/>
                    <a:pt x="1339" y="1262"/>
                  </a:cubicBezTo>
                  <a:cubicBezTo>
                    <a:pt x="1340" y="1284"/>
                    <a:pt x="1357" y="1303"/>
                    <a:pt x="1379" y="1305"/>
                  </a:cubicBezTo>
                  <a:cubicBezTo>
                    <a:pt x="1426" y="1311"/>
                    <a:pt x="1465" y="1273"/>
                    <a:pt x="1506" y="1222"/>
                  </a:cubicBezTo>
                  <a:cubicBezTo>
                    <a:pt x="1508" y="1232"/>
                    <a:pt x="1513" y="1240"/>
                    <a:pt x="1521" y="1247"/>
                  </a:cubicBezTo>
                  <a:cubicBezTo>
                    <a:pt x="1532" y="1256"/>
                    <a:pt x="1547" y="1259"/>
                    <a:pt x="1561" y="1256"/>
                  </a:cubicBezTo>
                  <a:cubicBezTo>
                    <a:pt x="1597" y="1246"/>
                    <a:pt x="1622" y="1213"/>
                    <a:pt x="1639" y="1189"/>
                  </a:cubicBezTo>
                  <a:cubicBezTo>
                    <a:pt x="1648" y="1177"/>
                    <a:pt x="1648" y="1177"/>
                    <a:pt x="1648" y="1177"/>
                  </a:cubicBezTo>
                  <a:cubicBezTo>
                    <a:pt x="1673" y="1147"/>
                    <a:pt x="1698" y="1117"/>
                    <a:pt x="1722" y="1088"/>
                  </a:cubicBezTo>
                  <a:cubicBezTo>
                    <a:pt x="1722" y="1089"/>
                    <a:pt x="1721" y="1091"/>
                    <a:pt x="1721" y="1092"/>
                  </a:cubicBezTo>
                  <a:cubicBezTo>
                    <a:pt x="1707" y="1126"/>
                    <a:pt x="1690" y="1166"/>
                    <a:pt x="1690" y="1203"/>
                  </a:cubicBezTo>
                  <a:cubicBezTo>
                    <a:pt x="1690" y="1217"/>
                    <a:pt x="1692" y="1230"/>
                    <a:pt x="1698" y="1243"/>
                  </a:cubicBezTo>
                  <a:cubicBezTo>
                    <a:pt x="1703" y="1255"/>
                    <a:pt x="1713" y="1264"/>
                    <a:pt x="1726" y="1268"/>
                  </a:cubicBezTo>
                  <a:cubicBezTo>
                    <a:pt x="1738" y="1272"/>
                    <a:pt x="1752" y="1270"/>
                    <a:pt x="1763" y="1263"/>
                  </a:cubicBezTo>
                  <a:cubicBezTo>
                    <a:pt x="1784" y="1249"/>
                    <a:pt x="1803" y="1231"/>
                    <a:pt x="1821" y="1211"/>
                  </a:cubicBezTo>
                  <a:cubicBezTo>
                    <a:pt x="1823" y="1212"/>
                    <a:pt x="1826" y="1212"/>
                    <a:pt x="1829" y="1213"/>
                  </a:cubicBezTo>
                  <a:cubicBezTo>
                    <a:pt x="1862" y="1216"/>
                    <a:pt x="1889" y="1196"/>
                    <a:pt x="1912" y="1176"/>
                  </a:cubicBezTo>
                  <a:cubicBezTo>
                    <a:pt x="1913" y="1183"/>
                    <a:pt x="1916" y="1190"/>
                    <a:pt x="1921" y="1196"/>
                  </a:cubicBezTo>
                  <a:cubicBezTo>
                    <a:pt x="1933" y="1210"/>
                    <a:pt x="1952" y="1216"/>
                    <a:pt x="1969" y="1210"/>
                  </a:cubicBezTo>
                  <a:cubicBezTo>
                    <a:pt x="1992" y="1203"/>
                    <a:pt x="2012" y="1188"/>
                    <a:pt x="2029" y="1172"/>
                  </a:cubicBezTo>
                  <a:cubicBezTo>
                    <a:pt x="2038" y="1184"/>
                    <a:pt x="2052" y="1191"/>
                    <a:pt x="2067" y="1190"/>
                  </a:cubicBezTo>
                  <a:cubicBezTo>
                    <a:pt x="2072" y="1190"/>
                    <a:pt x="2078" y="1189"/>
                    <a:pt x="2083" y="1188"/>
                  </a:cubicBezTo>
                  <a:cubicBezTo>
                    <a:pt x="2080" y="1196"/>
                    <a:pt x="2078" y="1204"/>
                    <a:pt x="2077" y="1212"/>
                  </a:cubicBezTo>
                  <a:cubicBezTo>
                    <a:pt x="2077" y="1214"/>
                    <a:pt x="2077" y="1215"/>
                    <a:pt x="2077" y="1216"/>
                  </a:cubicBezTo>
                  <a:cubicBezTo>
                    <a:pt x="2077" y="1231"/>
                    <a:pt x="2084" y="1245"/>
                    <a:pt x="2096" y="1253"/>
                  </a:cubicBezTo>
                  <a:cubicBezTo>
                    <a:pt x="2110" y="1263"/>
                    <a:pt x="2127" y="1264"/>
                    <a:pt x="2142" y="1257"/>
                  </a:cubicBezTo>
                  <a:cubicBezTo>
                    <a:pt x="2157" y="1249"/>
                    <a:pt x="2171" y="1240"/>
                    <a:pt x="2183" y="1229"/>
                  </a:cubicBezTo>
                  <a:cubicBezTo>
                    <a:pt x="2181" y="1233"/>
                    <a:pt x="2180" y="1237"/>
                    <a:pt x="2179" y="1241"/>
                  </a:cubicBezTo>
                  <a:cubicBezTo>
                    <a:pt x="2178" y="1245"/>
                    <a:pt x="2177" y="1249"/>
                    <a:pt x="2177" y="1253"/>
                  </a:cubicBezTo>
                  <a:cubicBezTo>
                    <a:pt x="2177" y="1264"/>
                    <a:pt x="2182" y="1276"/>
                    <a:pt x="2190" y="1284"/>
                  </a:cubicBezTo>
                  <a:cubicBezTo>
                    <a:pt x="2201" y="1296"/>
                    <a:pt x="2218" y="1300"/>
                    <a:pt x="2233" y="1296"/>
                  </a:cubicBezTo>
                  <a:cubicBezTo>
                    <a:pt x="2235" y="1296"/>
                    <a:pt x="2237" y="1295"/>
                    <a:pt x="2239" y="1295"/>
                  </a:cubicBezTo>
                  <a:cubicBezTo>
                    <a:pt x="2239" y="1297"/>
                    <a:pt x="2240" y="1300"/>
                    <a:pt x="2242" y="1303"/>
                  </a:cubicBezTo>
                  <a:cubicBezTo>
                    <a:pt x="2250" y="1317"/>
                    <a:pt x="2264" y="1325"/>
                    <a:pt x="2280" y="1326"/>
                  </a:cubicBezTo>
                  <a:cubicBezTo>
                    <a:pt x="2319" y="1326"/>
                    <a:pt x="2357" y="1304"/>
                    <a:pt x="2397" y="1269"/>
                  </a:cubicBezTo>
                  <a:cubicBezTo>
                    <a:pt x="2397" y="1281"/>
                    <a:pt x="2402" y="1292"/>
                    <a:pt x="2411" y="1301"/>
                  </a:cubicBezTo>
                  <a:cubicBezTo>
                    <a:pt x="2428" y="1316"/>
                    <a:pt x="2454" y="1316"/>
                    <a:pt x="2471" y="1301"/>
                  </a:cubicBezTo>
                  <a:cubicBezTo>
                    <a:pt x="2472" y="1301"/>
                    <a:pt x="2473" y="1300"/>
                    <a:pt x="2473" y="1300"/>
                  </a:cubicBezTo>
                  <a:cubicBezTo>
                    <a:pt x="2473" y="1311"/>
                    <a:pt x="2477" y="1322"/>
                    <a:pt x="2485" y="1330"/>
                  </a:cubicBezTo>
                  <a:cubicBezTo>
                    <a:pt x="2502" y="1348"/>
                    <a:pt x="2530" y="1349"/>
                    <a:pt x="2548" y="1333"/>
                  </a:cubicBezTo>
                  <a:cubicBezTo>
                    <a:pt x="2570" y="1313"/>
                    <a:pt x="2570" y="1313"/>
                    <a:pt x="2570" y="1313"/>
                  </a:cubicBezTo>
                  <a:cubicBezTo>
                    <a:pt x="2595" y="1290"/>
                    <a:pt x="2628" y="1260"/>
                    <a:pt x="2660" y="1239"/>
                  </a:cubicBezTo>
                  <a:cubicBezTo>
                    <a:pt x="2675" y="1254"/>
                    <a:pt x="2698" y="1258"/>
                    <a:pt x="2716" y="1247"/>
                  </a:cubicBezTo>
                  <a:cubicBezTo>
                    <a:pt x="2744" y="1230"/>
                    <a:pt x="2762" y="1203"/>
                    <a:pt x="2763" y="1174"/>
                  </a:cubicBezTo>
                  <a:cubicBezTo>
                    <a:pt x="2763" y="1174"/>
                    <a:pt x="2763" y="1173"/>
                    <a:pt x="2763" y="1172"/>
                  </a:cubicBezTo>
                  <a:cubicBezTo>
                    <a:pt x="2763" y="1160"/>
                    <a:pt x="2759" y="1149"/>
                    <a:pt x="2751" y="1140"/>
                  </a:cubicBezTo>
                  <a:cubicBezTo>
                    <a:pt x="2743" y="1132"/>
                    <a:pt x="2732" y="1127"/>
                    <a:pt x="2721" y="1127"/>
                  </a:cubicBezTo>
                  <a:cubicBezTo>
                    <a:pt x="2741" y="1097"/>
                    <a:pt x="2759" y="1065"/>
                    <a:pt x="2766" y="1032"/>
                  </a:cubicBezTo>
                  <a:cubicBezTo>
                    <a:pt x="2766" y="1029"/>
                    <a:pt x="2767" y="1025"/>
                    <a:pt x="2767" y="1022"/>
                  </a:cubicBezTo>
                  <a:cubicBezTo>
                    <a:pt x="2767" y="1011"/>
                    <a:pt x="2763" y="1001"/>
                    <a:pt x="2755" y="992"/>
                  </a:cubicBezTo>
                  <a:cubicBezTo>
                    <a:pt x="2747" y="984"/>
                    <a:pt x="2737" y="979"/>
                    <a:pt x="2725" y="978"/>
                  </a:cubicBezTo>
                  <a:cubicBezTo>
                    <a:pt x="2729" y="967"/>
                    <a:pt x="2731" y="956"/>
                    <a:pt x="2731" y="945"/>
                  </a:cubicBezTo>
                  <a:cubicBezTo>
                    <a:pt x="2731" y="944"/>
                    <a:pt x="2731" y="942"/>
                    <a:pt x="2731" y="940"/>
                  </a:cubicBezTo>
                  <a:cubicBezTo>
                    <a:pt x="2731" y="928"/>
                    <a:pt x="2725" y="917"/>
                    <a:pt x="2716" y="909"/>
                  </a:cubicBezTo>
                  <a:cubicBezTo>
                    <a:pt x="2716" y="909"/>
                    <a:pt x="2716" y="909"/>
                    <a:pt x="2715" y="909"/>
                  </a:cubicBezTo>
                  <a:cubicBezTo>
                    <a:pt x="2737" y="885"/>
                    <a:pt x="2758" y="862"/>
                    <a:pt x="2777" y="837"/>
                  </a:cubicBezTo>
                  <a:cubicBezTo>
                    <a:pt x="2784" y="829"/>
                    <a:pt x="2787" y="819"/>
                    <a:pt x="2787" y="809"/>
                  </a:cubicBezTo>
                  <a:cubicBezTo>
                    <a:pt x="2787" y="797"/>
                    <a:pt x="2783" y="785"/>
                    <a:pt x="2774" y="777"/>
                  </a:cubicBezTo>
                  <a:cubicBezTo>
                    <a:pt x="2757" y="760"/>
                    <a:pt x="2731" y="760"/>
                    <a:pt x="2713" y="775"/>
                  </a:cubicBezTo>
                  <a:cubicBezTo>
                    <a:pt x="2663" y="818"/>
                    <a:pt x="2609" y="858"/>
                    <a:pt x="2556" y="896"/>
                  </a:cubicBezTo>
                  <a:cubicBezTo>
                    <a:pt x="2552" y="899"/>
                    <a:pt x="2548" y="902"/>
                    <a:pt x="2544" y="905"/>
                  </a:cubicBezTo>
                  <a:cubicBezTo>
                    <a:pt x="2595" y="839"/>
                    <a:pt x="2648" y="771"/>
                    <a:pt x="2709" y="715"/>
                  </a:cubicBezTo>
                  <a:cubicBezTo>
                    <a:pt x="2722" y="704"/>
                    <a:pt x="2735" y="693"/>
                    <a:pt x="2748" y="682"/>
                  </a:cubicBezTo>
                  <a:cubicBezTo>
                    <a:pt x="2759" y="673"/>
                    <a:pt x="2764" y="660"/>
                    <a:pt x="2764" y="647"/>
                  </a:cubicBezTo>
                  <a:cubicBezTo>
                    <a:pt x="2764" y="637"/>
                    <a:pt x="2761" y="627"/>
                    <a:pt x="2754" y="619"/>
                  </a:cubicBezTo>
                  <a:cubicBezTo>
                    <a:pt x="2738" y="600"/>
                    <a:pt x="2711" y="597"/>
                    <a:pt x="2691" y="612"/>
                  </a:cubicBezTo>
                  <a:cubicBezTo>
                    <a:pt x="2691" y="612"/>
                    <a:pt x="2690" y="613"/>
                    <a:pt x="2690" y="613"/>
                  </a:cubicBezTo>
                  <a:cubicBezTo>
                    <a:pt x="2690" y="613"/>
                    <a:pt x="2690" y="613"/>
                    <a:pt x="2690" y="613"/>
                  </a:cubicBezTo>
                  <a:cubicBezTo>
                    <a:pt x="2690" y="614"/>
                    <a:pt x="2689" y="614"/>
                    <a:pt x="2689" y="614"/>
                  </a:cubicBezTo>
                  <a:cubicBezTo>
                    <a:pt x="2684" y="618"/>
                    <a:pt x="2678" y="623"/>
                    <a:pt x="2673" y="627"/>
                  </a:cubicBezTo>
                  <a:cubicBezTo>
                    <a:pt x="2677" y="621"/>
                    <a:pt x="2679" y="614"/>
                    <a:pt x="2679" y="606"/>
                  </a:cubicBezTo>
                  <a:cubicBezTo>
                    <a:pt x="2679" y="598"/>
                    <a:pt x="2676" y="589"/>
                    <a:pt x="2671" y="582"/>
                  </a:cubicBezTo>
                  <a:cubicBezTo>
                    <a:pt x="2662" y="568"/>
                    <a:pt x="2647" y="561"/>
                    <a:pt x="2631" y="562"/>
                  </a:cubicBezTo>
                  <a:cubicBezTo>
                    <a:pt x="2645" y="551"/>
                    <a:pt x="2660" y="542"/>
                    <a:pt x="2674" y="533"/>
                  </a:cubicBezTo>
                  <a:cubicBezTo>
                    <a:pt x="2688" y="524"/>
                    <a:pt x="2696" y="509"/>
                    <a:pt x="2696" y="494"/>
                  </a:cubicBezTo>
                  <a:cubicBezTo>
                    <a:pt x="2696" y="486"/>
                    <a:pt x="2694" y="478"/>
                    <a:pt x="2689" y="471"/>
                  </a:cubicBezTo>
                  <a:cubicBezTo>
                    <a:pt x="2676" y="450"/>
                    <a:pt x="2649" y="443"/>
                    <a:pt x="2628" y="456"/>
                  </a:cubicBezTo>
                  <a:cubicBezTo>
                    <a:pt x="2628" y="456"/>
                    <a:pt x="2627" y="456"/>
                    <a:pt x="2627" y="456"/>
                  </a:cubicBezTo>
                  <a:cubicBezTo>
                    <a:pt x="2627" y="456"/>
                    <a:pt x="2627" y="456"/>
                    <a:pt x="2627" y="456"/>
                  </a:cubicBezTo>
                  <a:cubicBezTo>
                    <a:pt x="2627" y="456"/>
                    <a:pt x="2627" y="456"/>
                    <a:pt x="2627" y="456"/>
                  </a:cubicBezTo>
                  <a:cubicBezTo>
                    <a:pt x="2624" y="458"/>
                    <a:pt x="2620" y="460"/>
                    <a:pt x="2617" y="462"/>
                  </a:cubicBezTo>
                  <a:cubicBezTo>
                    <a:pt x="2625" y="456"/>
                    <a:pt x="2632" y="450"/>
                    <a:pt x="2640" y="443"/>
                  </a:cubicBezTo>
                  <a:cubicBezTo>
                    <a:pt x="2650" y="435"/>
                    <a:pt x="2656" y="422"/>
                    <a:pt x="2656" y="409"/>
                  </a:cubicBezTo>
                  <a:cubicBezTo>
                    <a:pt x="2656" y="400"/>
                    <a:pt x="2654" y="392"/>
                    <a:pt x="2649" y="384"/>
                  </a:cubicBezTo>
                  <a:cubicBezTo>
                    <a:pt x="2644" y="376"/>
                    <a:pt x="2636" y="371"/>
                    <a:pt x="2628" y="367"/>
                  </a:cubicBezTo>
                  <a:cubicBezTo>
                    <a:pt x="2633" y="364"/>
                    <a:pt x="2638" y="360"/>
                    <a:pt x="2643" y="357"/>
                  </a:cubicBezTo>
                  <a:cubicBezTo>
                    <a:pt x="2643" y="357"/>
                    <a:pt x="2642" y="357"/>
                    <a:pt x="2642" y="358"/>
                  </a:cubicBezTo>
                  <a:cubicBezTo>
                    <a:pt x="2643" y="357"/>
                    <a:pt x="2644" y="357"/>
                    <a:pt x="2644" y="356"/>
                  </a:cubicBezTo>
                  <a:cubicBezTo>
                    <a:pt x="2657" y="348"/>
                    <a:pt x="2663" y="334"/>
                    <a:pt x="2663" y="320"/>
                  </a:cubicBezTo>
                  <a:cubicBezTo>
                    <a:pt x="2663" y="311"/>
                    <a:pt x="2661" y="302"/>
                    <a:pt x="2656" y="294"/>
                  </a:cubicBezTo>
                  <a:cubicBezTo>
                    <a:pt x="2642" y="274"/>
                    <a:pt x="2614" y="269"/>
                    <a:pt x="2594" y="282"/>
                  </a:cubicBezTo>
                  <a:cubicBezTo>
                    <a:pt x="2593" y="282"/>
                    <a:pt x="2593" y="283"/>
                    <a:pt x="2592" y="283"/>
                  </a:cubicBezTo>
                  <a:cubicBezTo>
                    <a:pt x="2572" y="298"/>
                    <a:pt x="2547" y="309"/>
                    <a:pt x="2521" y="321"/>
                  </a:cubicBezTo>
                  <a:cubicBezTo>
                    <a:pt x="2516" y="323"/>
                    <a:pt x="2512" y="325"/>
                    <a:pt x="2508" y="327"/>
                  </a:cubicBezTo>
                  <a:cubicBezTo>
                    <a:pt x="2524" y="315"/>
                    <a:pt x="2540" y="302"/>
                    <a:pt x="2553" y="287"/>
                  </a:cubicBezTo>
                  <a:cubicBezTo>
                    <a:pt x="2561" y="278"/>
                    <a:pt x="2566" y="267"/>
                    <a:pt x="2566" y="256"/>
                  </a:cubicBezTo>
                  <a:cubicBezTo>
                    <a:pt x="2566" y="249"/>
                    <a:pt x="2564" y="241"/>
                    <a:pt x="2560" y="234"/>
                  </a:cubicBezTo>
                  <a:cubicBezTo>
                    <a:pt x="2550" y="217"/>
                    <a:pt x="2531" y="208"/>
                    <a:pt x="2512" y="212"/>
                  </a:cubicBezTo>
                  <a:cubicBezTo>
                    <a:pt x="2484" y="218"/>
                    <a:pt x="2457" y="232"/>
                    <a:pt x="2431" y="249"/>
                  </a:cubicBezTo>
                  <a:cubicBezTo>
                    <a:pt x="2436" y="242"/>
                    <a:pt x="2438" y="234"/>
                    <a:pt x="2438" y="226"/>
                  </a:cubicBezTo>
                  <a:cubicBezTo>
                    <a:pt x="2438" y="218"/>
                    <a:pt x="2436" y="210"/>
                    <a:pt x="2432" y="203"/>
                  </a:cubicBezTo>
                  <a:cubicBezTo>
                    <a:pt x="2421" y="184"/>
                    <a:pt x="2399" y="176"/>
                    <a:pt x="2378" y="183"/>
                  </a:cubicBezTo>
                  <a:cubicBezTo>
                    <a:pt x="2301" y="211"/>
                    <a:pt x="2231" y="266"/>
                    <a:pt x="2175" y="310"/>
                  </a:cubicBezTo>
                  <a:cubicBezTo>
                    <a:pt x="2086" y="380"/>
                    <a:pt x="2003" y="462"/>
                    <a:pt x="1913" y="568"/>
                  </a:cubicBezTo>
                  <a:cubicBezTo>
                    <a:pt x="1982" y="478"/>
                    <a:pt x="2056" y="390"/>
                    <a:pt x="2141" y="311"/>
                  </a:cubicBezTo>
                  <a:cubicBezTo>
                    <a:pt x="2148" y="305"/>
                    <a:pt x="2159" y="296"/>
                    <a:pt x="2172" y="286"/>
                  </a:cubicBezTo>
                  <a:cubicBezTo>
                    <a:pt x="2213" y="255"/>
                    <a:pt x="2259" y="219"/>
                    <a:pt x="2270" y="177"/>
                  </a:cubicBezTo>
                  <a:cubicBezTo>
                    <a:pt x="2271" y="174"/>
                    <a:pt x="2271" y="170"/>
                    <a:pt x="2271" y="166"/>
                  </a:cubicBezTo>
                  <a:cubicBezTo>
                    <a:pt x="2271" y="154"/>
                    <a:pt x="2266" y="142"/>
                    <a:pt x="2257" y="133"/>
                  </a:cubicBezTo>
                  <a:cubicBezTo>
                    <a:pt x="2246" y="122"/>
                    <a:pt x="2228" y="118"/>
                    <a:pt x="2213" y="123"/>
                  </a:cubicBezTo>
                  <a:cubicBezTo>
                    <a:pt x="2201" y="127"/>
                    <a:pt x="2189" y="132"/>
                    <a:pt x="2177" y="138"/>
                  </a:cubicBezTo>
                  <a:cubicBezTo>
                    <a:pt x="2175" y="136"/>
                    <a:pt x="2173" y="135"/>
                    <a:pt x="2170" y="135"/>
                  </a:cubicBezTo>
                  <a:cubicBezTo>
                    <a:pt x="2126" y="119"/>
                    <a:pt x="2074" y="143"/>
                    <a:pt x="2019" y="176"/>
                  </a:cubicBezTo>
                  <a:cubicBezTo>
                    <a:pt x="2025" y="160"/>
                    <a:pt x="2029" y="145"/>
                    <a:pt x="2029" y="130"/>
                  </a:cubicBezTo>
                  <a:cubicBezTo>
                    <a:pt x="2029" y="126"/>
                    <a:pt x="2028" y="122"/>
                    <a:pt x="2028" y="119"/>
                  </a:cubicBezTo>
                  <a:cubicBezTo>
                    <a:pt x="2025" y="98"/>
                    <a:pt x="2009" y="82"/>
                    <a:pt x="1988" y="80"/>
                  </a:cubicBezTo>
                  <a:cubicBezTo>
                    <a:pt x="1970" y="78"/>
                    <a:pt x="1952" y="81"/>
                    <a:pt x="1934" y="86"/>
                  </a:cubicBezTo>
                  <a:cubicBezTo>
                    <a:pt x="1934" y="86"/>
                    <a:pt x="1934" y="86"/>
                    <a:pt x="1934" y="86"/>
                  </a:cubicBezTo>
                  <a:cubicBezTo>
                    <a:pt x="1918" y="69"/>
                    <a:pt x="1890" y="68"/>
                    <a:pt x="1872" y="84"/>
                  </a:cubicBezTo>
                  <a:cubicBezTo>
                    <a:pt x="1866" y="88"/>
                    <a:pt x="1861" y="94"/>
                    <a:pt x="1856" y="99"/>
                  </a:cubicBezTo>
                  <a:cubicBezTo>
                    <a:pt x="1845" y="108"/>
                    <a:pt x="1833" y="117"/>
                    <a:pt x="1821" y="126"/>
                  </a:cubicBezTo>
                  <a:cubicBezTo>
                    <a:pt x="1823" y="121"/>
                    <a:pt x="1824" y="115"/>
                    <a:pt x="1825" y="109"/>
                  </a:cubicBezTo>
                  <a:cubicBezTo>
                    <a:pt x="1825" y="107"/>
                    <a:pt x="1825" y="105"/>
                    <a:pt x="1825" y="102"/>
                  </a:cubicBezTo>
                  <a:cubicBezTo>
                    <a:pt x="1825" y="90"/>
                    <a:pt x="1821" y="79"/>
                    <a:pt x="1812" y="70"/>
                  </a:cubicBezTo>
                  <a:cubicBezTo>
                    <a:pt x="1802" y="60"/>
                    <a:pt x="1787" y="56"/>
                    <a:pt x="1773" y="58"/>
                  </a:cubicBezTo>
                  <a:cubicBezTo>
                    <a:pt x="1714" y="68"/>
                    <a:pt x="1657" y="106"/>
                    <a:pt x="1611" y="136"/>
                  </a:cubicBezTo>
                  <a:cubicBezTo>
                    <a:pt x="1611" y="136"/>
                    <a:pt x="1610" y="137"/>
                    <a:pt x="1610" y="137"/>
                  </a:cubicBezTo>
                  <a:cubicBezTo>
                    <a:pt x="1610" y="135"/>
                    <a:pt x="1610" y="134"/>
                    <a:pt x="1610" y="132"/>
                  </a:cubicBezTo>
                  <a:cubicBezTo>
                    <a:pt x="1610" y="124"/>
                    <a:pt x="1608" y="116"/>
                    <a:pt x="1603" y="109"/>
                  </a:cubicBezTo>
                  <a:cubicBezTo>
                    <a:pt x="1593" y="91"/>
                    <a:pt x="1571" y="83"/>
                    <a:pt x="1551" y="89"/>
                  </a:cubicBezTo>
                  <a:cubicBezTo>
                    <a:pt x="1495" y="108"/>
                    <a:pt x="1446" y="151"/>
                    <a:pt x="1403" y="190"/>
                  </a:cubicBezTo>
                  <a:cubicBezTo>
                    <a:pt x="1405" y="183"/>
                    <a:pt x="1407" y="176"/>
                    <a:pt x="1408" y="169"/>
                  </a:cubicBezTo>
                  <a:cubicBezTo>
                    <a:pt x="1408" y="167"/>
                    <a:pt x="1408" y="165"/>
                    <a:pt x="1408" y="163"/>
                  </a:cubicBezTo>
                  <a:cubicBezTo>
                    <a:pt x="1408" y="162"/>
                    <a:pt x="1408" y="160"/>
                    <a:pt x="1408" y="159"/>
                  </a:cubicBezTo>
                  <a:cubicBezTo>
                    <a:pt x="1429" y="143"/>
                    <a:pt x="1450" y="127"/>
                    <a:pt x="1470" y="110"/>
                  </a:cubicBezTo>
                  <a:cubicBezTo>
                    <a:pt x="1481" y="101"/>
                    <a:pt x="1486" y="88"/>
                    <a:pt x="1486" y="76"/>
                  </a:cubicBezTo>
                  <a:cubicBezTo>
                    <a:pt x="1486" y="69"/>
                    <a:pt x="1485" y="62"/>
                    <a:pt x="1482" y="56"/>
                  </a:cubicBezTo>
                  <a:cubicBezTo>
                    <a:pt x="1472" y="37"/>
                    <a:pt x="1452" y="27"/>
                    <a:pt x="1431" y="32"/>
                  </a:cubicBezTo>
                  <a:cubicBezTo>
                    <a:pt x="1397" y="39"/>
                    <a:pt x="1365" y="56"/>
                    <a:pt x="1334" y="77"/>
                  </a:cubicBezTo>
                  <a:cubicBezTo>
                    <a:pt x="1321" y="43"/>
                    <a:pt x="1293" y="22"/>
                    <a:pt x="1254" y="17"/>
                  </a:cubicBezTo>
                  <a:cubicBezTo>
                    <a:pt x="1228" y="13"/>
                    <a:pt x="1202" y="17"/>
                    <a:pt x="1180" y="21"/>
                  </a:cubicBezTo>
                  <a:cubicBezTo>
                    <a:pt x="1084" y="39"/>
                    <a:pt x="1001" y="92"/>
                    <a:pt x="927" y="156"/>
                  </a:cubicBezTo>
                  <a:cubicBezTo>
                    <a:pt x="926" y="153"/>
                    <a:pt x="924" y="151"/>
                    <a:pt x="922" y="148"/>
                  </a:cubicBezTo>
                  <a:cubicBezTo>
                    <a:pt x="911" y="134"/>
                    <a:pt x="892" y="128"/>
                    <a:pt x="874" y="133"/>
                  </a:cubicBezTo>
                  <a:cubicBezTo>
                    <a:pt x="800" y="155"/>
                    <a:pt x="699" y="288"/>
                    <a:pt x="540" y="502"/>
                  </a:cubicBezTo>
                  <a:cubicBezTo>
                    <a:pt x="538" y="506"/>
                    <a:pt x="535" y="509"/>
                    <a:pt x="533" y="512"/>
                  </a:cubicBezTo>
                  <a:cubicBezTo>
                    <a:pt x="510" y="542"/>
                    <a:pt x="487" y="573"/>
                    <a:pt x="466" y="603"/>
                  </a:cubicBezTo>
                  <a:cubicBezTo>
                    <a:pt x="430" y="651"/>
                    <a:pt x="394" y="696"/>
                    <a:pt x="363" y="734"/>
                  </a:cubicBezTo>
                  <a:cubicBezTo>
                    <a:pt x="342" y="758"/>
                    <a:pt x="325" y="777"/>
                    <a:pt x="311" y="791"/>
                  </a:cubicBezTo>
                  <a:cubicBezTo>
                    <a:pt x="353" y="736"/>
                    <a:pt x="406" y="656"/>
                    <a:pt x="474" y="545"/>
                  </a:cubicBezTo>
                  <a:cubicBezTo>
                    <a:pt x="490" y="519"/>
                    <a:pt x="505" y="495"/>
                    <a:pt x="509" y="489"/>
                  </a:cubicBezTo>
                  <a:cubicBezTo>
                    <a:pt x="576" y="398"/>
                    <a:pt x="634" y="324"/>
                    <a:pt x="705" y="260"/>
                  </a:cubicBezTo>
                  <a:cubicBezTo>
                    <a:pt x="717" y="249"/>
                    <a:pt x="717" y="249"/>
                    <a:pt x="717" y="249"/>
                  </a:cubicBezTo>
                  <a:cubicBezTo>
                    <a:pt x="739" y="231"/>
                    <a:pt x="763" y="210"/>
                    <a:pt x="778" y="182"/>
                  </a:cubicBezTo>
                  <a:cubicBezTo>
                    <a:pt x="782" y="175"/>
                    <a:pt x="784" y="167"/>
                    <a:pt x="784" y="160"/>
                  </a:cubicBezTo>
                  <a:cubicBezTo>
                    <a:pt x="784" y="148"/>
                    <a:pt x="779" y="136"/>
                    <a:pt x="770" y="127"/>
                  </a:cubicBezTo>
                  <a:cubicBezTo>
                    <a:pt x="755" y="113"/>
                    <a:pt x="732" y="111"/>
                    <a:pt x="715" y="122"/>
                  </a:cubicBezTo>
                  <a:cubicBezTo>
                    <a:pt x="605" y="192"/>
                    <a:pt x="514" y="303"/>
                    <a:pt x="433" y="402"/>
                  </a:cubicBezTo>
                  <a:cubicBezTo>
                    <a:pt x="420" y="418"/>
                    <a:pt x="420" y="418"/>
                    <a:pt x="420" y="418"/>
                  </a:cubicBezTo>
                  <a:cubicBezTo>
                    <a:pt x="376" y="472"/>
                    <a:pt x="332" y="529"/>
                    <a:pt x="293" y="590"/>
                  </a:cubicBezTo>
                  <a:cubicBezTo>
                    <a:pt x="327" y="536"/>
                    <a:pt x="367" y="484"/>
                    <a:pt x="404" y="437"/>
                  </a:cubicBezTo>
                  <a:cubicBezTo>
                    <a:pt x="433" y="400"/>
                    <a:pt x="459" y="360"/>
                    <a:pt x="484" y="321"/>
                  </a:cubicBezTo>
                  <a:cubicBezTo>
                    <a:pt x="515" y="272"/>
                    <a:pt x="545" y="226"/>
                    <a:pt x="580" y="187"/>
                  </a:cubicBezTo>
                  <a:cubicBezTo>
                    <a:pt x="592" y="177"/>
                    <a:pt x="603" y="166"/>
                    <a:pt x="615" y="155"/>
                  </a:cubicBezTo>
                  <a:cubicBezTo>
                    <a:pt x="625" y="150"/>
                    <a:pt x="640" y="146"/>
                    <a:pt x="651" y="143"/>
                  </a:cubicBezTo>
                  <a:cubicBezTo>
                    <a:pt x="687" y="134"/>
                    <a:pt x="732" y="122"/>
                    <a:pt x="753" y="82"/>
                  </a:cubicBezTo>
                  <a:cubicBezTo>
                    <a:pt x="756" y="76"/>
                    <a:pt x="758" y="69"/>
                    <a:pt x="758" y="62"/>
                  </a:cubicBezTo>
                  <a:cubicBezTo>
                    <a:pt x="758" y="56"/>
                    <a:pt x="757" y="50"/>
                    <a:pt x="754" y="44"/>
                  </a:cubicBezTo>
                  <a:cubicBezTo>
                    <a:pt x="749" y="32"/>
                    <a:pt x="739" y="23"/>
                    <a:pt x="726" y="19"/>
                  </a:cubicBezTo>
                  <a:cubicBezTo>
                    <a:pt x="669" y="0"/>
                    <a:pt x="594" y="50"/>
                    <a:pt x="573" y="70"/>
                  </a:cubicBezTo>
                  <a:close/>
                  <a:moveTo>
                    <a:pt x="1117" y="136"/>
                  </a:moveTo>
                  <a:cubicBezTo>
                    <a:pt x="1109" y="140"/>
                    <a:pt x="1102" y="144"/>
                    <a:pt x="1095" y="149"/>
                  </a:cubicBezTo>
                  <a:cubicBezTo>
                    <a:pt x="1094" y="149"/>
                    <a:pt x="1094" y="148"/>
                    <a:pt x="1093" y="148"/>
                  </a:cubicBezTo>
                  <a:cubicBezTo>
                    <a:pt x="1101" y="143"/>
                    <a:pt x="1109" y="139"/>
                    <a:pt x="1117" y="136"/>
                  </a:cubicBezTo>
                  <a:close/>
                  <a:moveTo>
                    <a:pt x="1249" y="107"/>
                  </a:moveTo>
                  <a:cubicBezTo>
                    <a:pt x="1250" y="108"/>
                    <a:pt x="1250" y="108"/>
                    <a:pt x="1250" y="108"/>
                  </a:cubicBezTo>
                  <a:cubicBezTo>
                    <a:pt x="1250" y="108"/>
                    <a:pt x="1250" y="109"/>
                    <a:pt x="1250" y="110"/>
                  </a:cubicBezTo>
                  <a:cubicBezTo>
                    <a:pt x="1250" y="115"/>
                    <a:pt x="1249" y="125"/>
                    <a:pt x="1240" y="146"/>
                  </a:cubicBezTo>
                  <a:cubicBezTo>
                    <a:pt x="1239" y="137"/>
                    <a:pt x="1236" y="128"/>
                    <a:pt x="1230" y="120"/>
                  </a:cubicBezTo>
                  <a:cubicBezTo>
                    <a:pt x="1225" y="114"/>
                    <a:pt x="1218" y="110"/>
                    <a:pt x="1211" y="107"/>
                  </a:cubicBezTo>
                  <a:cubicBezTo>
                    <a:pt x="1237" y="104"/>
                    <a:pt x="1246" y="105"/>
                    <a:pt x="1249" y="107"/>
                  </a:cubicBezTo>
                  <a:close/>
                  <a:moveTo>
                    <a:pt x="590" y="586"/>
                  </a:moveTo>
                  <a:cubicBezTo>
                    <a:pt x="580" y="605"/>
                    <a:pt x="569" y="624"/>
                    <a:pt x="559" y="643"/>
                  </a:cubicBezTo>
                  <a:cubicBezTo>
                    <a:pt x="543" y="673"/>
                    <a:pt x="543" y="673"/>
                    <a:pt x="543" y="673"/>
                  </a:cubicBezTo>
                  <a:cubicBezTo>
                    <a:pt x="527" y="702"/>
                    <a:pt x="509" y="735"/>
                    <a:pt x="494" y="771"/>
                  </a:cubicBezTo>
                  <a:cubicBezTo>
                    <a:pt x="473" y="803"/>
                    <a:pt x="452" y="836"/>
                    <a:pt x="432" y="869"/>
                  </a:cubicBezTo>
                  <a:cubicBezTo>
                    <a:pt x="409" y="905"/>
                    <a:pt x="385" y="942"/>
                    <a:pt x="361" y="979"/>
                  </a:cubicBezTo>
                  <a:cubicBezTo>
                    <a:pt x="395" y="888"/>
                    <a:pt x="440" y="801"/>
                    <a:pt x="496" y="717"/>
                  </a:cubicBezTo>
                  <a:cubicBezTo>
                    <a:pt x="510" y="695"/>
                    <a:pt x="526" y="674"/>
                    <a:pt x="541" y="652"/>
                  </a:cubicBezTo>
                  <a:cubicBezTo>
                    <a:pt x="557" y="631"/>
                    <a:pt x="573" y="609"/>
                    <a:pt x="590" y="586"/>
                  </a:cubicBezTo>
                  <a:close/>
                  <a:moveTo>
                    <a:pt x="665" y="689"/>
                  </a:moveTo>
                  <a:cubicBezTo>
                    <a:pt x="675" y="674"/>
                    <a:pt x="684" y="659"/>
                    <a:pt x="694" y="645"/>
                  </a:cubicBezTo>
                  <a:cubicBezTo>
                    <a:pt x="667" y="690"/>
                    <a:pt x="642" y="734"/>
                    <a:pt x="620" y="775"/>
                  </a:cubicBezTo>
                  <a:cubicBezTo>
                    <a:pt x="615" y="779"/>
                    <a:pt x="611" y="783"/>
                    <a:pt x="606" y="787"/>
                  </a:cubicBezTo>
                  <a:cubicBezTo>
                    <a:pt x="625" y="755"/>
                    <a:pt x="645" y="722"/>
                    <a:pt x="665" y="689"/>
                  </a:cubicBezTo>
                  <a:close/>
                  <a:moveTo>
                    <a:pt x="636" y="1095"/>
                  </a:moveTo>
                  <a:cubicBezTo>
                    <a:pt x="635" y="1096"/>
                    <a:pt x="634" y="1097"/>
                    <a:pt x="633" y="1098"/>
                  </a:cubicBezTo>
                  <a:cubicBezTo>
                    <a:pt x="633" y="1098"/>
                    <a:pt x="633" y="1097"/>
                    <a:pt x="633" y="1097"/>
                  </a:cubicBezTo>
                  <a:cubicBezTo>
                    <a:pt x="634" y="1096"/>
                    <a:pt x="635" y="1095"/>
                    <a:pt x="636" y="1095"/>
                  </a:cubicBezTo>
                  <a:close/>
                  <a:moveTo>
                    <a:pt x="1275" y="453"/>
                  </a:moveTo>
                  <a:cubicBezTo>
                    <a:pt x="1244" y="495"/>
                    <a:pt x="1217" y="535"/>
                    <a:pt x="1196" y="569"/>
                  </a:cubicBezTo>
                  <a:cubicBezTo>
                    <a:pt x="1154" y="636"/>
                    <a:pt x="1115" y="711"/>
                    <a:pt x="1074" y="800"/>
                  </a:cubicBezTo>
                  <a:cubicBezTo>
                    <a:pt x="1066" y="811"/>
                    <a:pt x="1059" y="823"/>
                    <a:pt x="1051" y="834"/>
                  </a:cubicBezTo>
                  <a:cubicBezTo>
                    <a:pt x="1004" y="903"/>
                    <a:pt x="956" y="975"/>
                    <a:pt x="905" y="1042"/>
                  </a:cubicBezTo>
                  <a:cubicBezTo>
                    <a:pt x="891" y="1061"/>
                    <a:pt x="891" y="1061"/>
                    <a:pt x="891" y="1061"/>
                  </a:cubicBezTo>
                  <a:cubicBezTo>
                    <a:pt x="889" y="1064"/>
                    <a:pt x="886" y="1068"/>
                    <a:pt x="882" y="1073"/>
                  </a:cubicBezTo>
                  <a:cubicBezTo>
                    <a:pt x="893" y="1042"/>
                    <a:pt x="906" y="1011"/>
                    <a:pt x="916" y="988"/>
                  </a:cubicBezTo>
                  <a:cubicBezTo>
                    <a:pt x="926" y="964"/>
                    <a:pt x="926" y="964"/>
                    <a:pt x="926" y="964"/>
                  </a:cubicBezTo>
                  <a:cubicBezTo>
                    <a:pt x="974" y="842"/>
                    <a:pt x="1042" y="721"/>
                    <a:pt x="1129" y="605"/>
                  </a:cubicBezTo>
                  <a:cubicBezTo>
                    <a:pt x="1145" y="584"/>
                    <a:pt x="1162" y="563"/>
                    <a:pt x="1179" y="542"/>
                  </a:cubicBezTo>
                  <a:cubicBezTo>
                    <a:pt x="1210" y="511"/>
                    <a:pt x="1242" y="482"/>
                    <a:pt x="1275" y="453"/>
                  </a:cubicBezTo>
                  <a:close/>
                  <a:moveTo>
                    <a:pt x="1253" y="701"/>
                  </a:moveTo>
                  <a:cubicBezTo>
                    <a:pt x="1290" y="652"/>
                    <a:pt x="1332" y="597"/>
                    <a:pt x="1378" y="541"/>
                  </a:cubicBezTo>
                  <a:cubicBezTo>
                    <a:pt x="1360" y="567"/>
                    <a:pt x="1341" y="594"/>
                    <a:pt x="1322" y="623"/>
                  </a:cubicBezTo>
                  <a:cubicBezTo>
                    <a:pt x="1282" y="683"/>
                    <a:pt x="1244" y="745"/>
                    <a:pt x="1207" y="805"/>
                  </a:cubicBezTo>
                  <a:cubicBezTo>
                    <a:pt x="1198" y="820"/>
                    <a:pt x="1188" y="836"/>
                    <a:pt x="1179" y="851"/>
                  </a:cubicBezTo>
                  <a:cubicBezTo>
                    <a:pt x="1190" y="819"/>
                    <a:pt x="1202" y="787"/>
                    <a:pt x="1214" y="755"/>
                  </a:cubicBezTo>
                  <a:cubicBezTo>
                    <a:pt x="1227" y="737"/>
                    <a:pt x="1240" y="719"/>
                    <a:pt x="1253" y="701"/>
                  </a:cubicBezTo>
                  <a:close/>
                  <a:moveTo>
                    <a:pt x="1852" y="240"/>
                  </a:moveTo>
                  <a:cubicBezTo>
                    <a:pt x="1872" y="226"/>
                    <a:pt x="1872" y="226"/>
                    <a:pt x="1872" y="226"/>
                  </a:cubicBezTo>
                  <a:cubicBezTo>
                    <a:pt x="1874" y="224"/>
                    <a:pt x="1877" y="222"/>
                    <a:pt x="1880" y="220"/>
                  </a:cubicBezTo>
                  <a:cubicBezTo>
                    <a:pt x="1866" y="236"/>
                    <a:pt x="1852" y="251"/>
                    <a:pt x="1839" y="264"/>
                  </a:cubicBezTo>
                  <a:cubicBezTo>
                    <a:pt x="1825" y="279"/>
                    <a:pt x="1813" y="292"/>
                    <a:pt x="1805" y="302"/>
                  </a:cubicBezTo>
                  <a:cubicBezTo>
                    <a:pt x="1788" y="323"/>
                    <a:pt x="1771" y="345"/>
                    <a:pt x="1753" y="367"/>
                  </a:cubicBezTo>
                  <a:cubicBezTo>
                    <a:pt x="1683" y="431"/>
                    <a:pt x="1622" y="502"/>
                    <a:pt x="1572" y="578"/>
                  </a:cubicBezTo>
                  <a:cubicBezTo>
                    <a:pt x="1555" y="603"/>
                    <a:pt x="1539" y="629"/>
                    <a:pt x="1525" y="656"/>
                  </a:cubicBezTo>
                  <a:cubicBezTo>
                    <a:pt x="1506" y="680"/>
                    <a:pt x="1487" y="704"/>
                    <a:pt x="1469" y="729"/>
                  </a:cubicBezTo>
                  <a:cubicBezTo>
                    <a:pt x="1449" y="756"/>
                    <a:pt x="1429" y="783"/>
                    <a:pt x="1410" y="811"/>
                  </a:cubicBezTo>
                  <a:cubicBezTo>
                    <a:pt x="1419" y="788"/>
                    <a:pt x="1428" y="766"/>
                    <a:pt x="1438" y="743"/>
                  </a:cubicBezTo>
                  <a:cubicBezTo>
                    <a:pt x="1444" y="735"/>
                    <a:pt x="1450" y="727"/>
                    <a:pt x="1455" y="719"/>
                  </a:cubicBezTo>
                  <a:cubicBezTo>
                    <a:pt x="1549" y="587"/>
                    <a:pt x="1647" y="462"/>
                    <a:pt x="1749" y="349"/>
                  </a:cubicBezTo>
                  <a:cubicBezTo>
                    <a:pt x="1749" y="349"/>
                    <a:pt x="1797" y="294"/>
                    <a:pt x="1797" y="294"/>
                  </a:cubicBezTo>
                  <a:cubicBezTo>
                    <a:pt x="1807" y="281"/>
                    <a:pt x="1818" y="269"/>
                    <a:pt x="1829" y="257"/>
                  </a:cubicBezTo>
                  <a:cubicBezTo>
                    <a:pt x="1837" y="251"/>
                    <a:pt x="1844" y="245"/>
                    <a:pt x="1852" y="240"/>
                  </a:cubicBezTo>
                  <a:close/>
                  <a:moveTo>
                    <a:pt x="1894" y="365"/>
                  </a:moveTo>
                  <a:cubicBezTo>
                    <a:pt x="1808" y="450"/>
                    <a:pt x="1732" y="541"/>
                    <a:pt x="1666" y="637"/>
                  </a:cubicBezTo>
                  <a:cubicBezTo>
                    <a:pt x="1654" y="654"/>
                    <a:pt x="1643" y="672"/>
                    <a:pt x="1632" y="689"/>
                  </a:cubicBezTo>
                  <a:cubicBezTo>
                    <a:pt x="1613" y="709"/>
                    <a:pt x="1595" y="729"/>
                    <a:pt x="1577" y="748"/>
                  </a:cubicBezTo>
                  <a:cubicBezTo>
                    <a:pt x="1584" y="734"/>
                    <a:pt x="1592" y="720"/>
                    <a:pt x="1600" y="706"/>
                  </a:cubicBezTo>
                  <a:cubicBezTo>
                    <a:pt x="1674" y="609"/>
                    <a:pt x="1749" y="515"/>
                    <a:pt x="1818" y="429"/>
                  </a:cubicBezTo>
                  <a:cubicBezTo>
                    <a:pt x="1842" y="407"/>
                    <a:pt x="1868" y="386"/>
                    <a:pt x="1894" y="365"/>
                  </a:cubicBezTo>
                  <a:close/>
                  <a:moveTo>
                    <a:pt x="2264" y="375"/>
                  </a:moveTo>
                  <a:cubicBezTo>
                    <a:pt x="2282" y="361"/>
                    <a:pt x="2301" y="348"/>
                    <a:pt x="2321" y="335"/>
                  </a:cubicBezTo>
                  <a:cubicBezTo>
                    <a:pt x="2335" y="325"/>
                    <a:pt x="2350" y="315"/>
                    <a:pt x="2364" y="305"/>
                  </a:cubicBezTo>
                  <a:cubicBezTo>
                    <a:pt x="2357" y="312"/>
                    <a:pt x="2349" y="320"/>
                    <a:pt x="2342" y="327"/>
                  </a:cubicBezTo>
                  <a:cubicBezTo>
                    <a:pt x="2336" y="331"/>
                    <a:pt x="2329" y="335"/>
                    <a:pt x="2323" y="340"/>
                  </a:cubicBezTo>
                  <a:cubicBezTo>
                    <a:pt x="2134" y="479"/>
                    <a:pt x="1989" y="622"/>
                    <a:pt x="1879" y="775"/>
                  </a:cubicBezTo>
                  <a:cubicBezTo>
                    <a:pt x="1873" y="785"/>
                    <a:pt x="1866" y="795"/>
                    <a:pt x="1859" y="805"/>
                  </a:cubicBezTo>
                  <a:cubicBezTo>
                    <a:pt x="1837" y="827"/>
                    <a:pt x="1816" y="850"/>
                    <a:pt x="1794" y="873"/>
                  </a:cubicBezTo>
                  <a:cubicBezTo>
                    <a:pt x="1822" y="832"/>
                    <a:pt x="1852" y="791"/>
                    <a:pt x="1883" y="751"/>
                  </a:cubicBezTo>
                  <a:cubicBezTo>
                    <a:pt x="1979" y="634"/>
                    <a:pt x="2107" y="491"/>
                    <a:pt x="2264" y="375"/>
                  </a:cubicBezTo>
                  <a:close/>
                  <a:moveTo>
                    <a:pt x="1932" y="859"/>
                  </a:moveTo>
                  <a:cubicBezTo>
                    <a:pt x="2029" y="762"/>
                    <a:pt x="2029" y="762"/>
                    <a:pt x="2029" y="762"/>
                  </a:cubicBezTo>
                  <a:cubicBezTo>
                    <a:pt x="2033" y="757"/>
                    <a:pt x="2038" y="752"/>
                    <a:pt x="2043" y="748"/>
                  </a:cubicBezTo>
                  <a:cubicBezTo>
                    <a:pt x="2009" y="799"/>
                    <a:pt x="1977" y="852"/>
                    <a:pt x="1946" y="903"/>
                  </a:cubicBezTo>
                  <a:cubicBezTo>
                    <a:pt x="1923" y="943"/>
                    <a:pt x="1923" y="943"/>
                    <a:pt x="1923" y="943"/>
                  </a:cubicBezTo>
                  <a:cubicBezTo>
                    <a:pt x="1914" y="958"/>
                    <a:pt x="1903" y="973"/>
                    <a:pt x="1893" y="989"/>
                  </a:cubicBezTo>
                  <a:cubicBezTo>
                    <a:pt x="1871" y="1013"/>
                    <a:pt x="1849" y="1037"/>
                    <a:pt x="1829" y="1060"/>
                  </a:cubicBezTo>
                  <a:cubicBezTo>
                    <a:pt x="1856" y="989"/>
                    <a:pt x="1889" y="923"/>
                    <a:pt x="1929" y="862"/>
                  </a:cubicBezTo>
                  <a:cubicBezTo>
                    <a:pt x="1930" y="861"/>
                    <a:pt x="1931" y="860"/>
                    <a:pt x="1932" y="859"/>
                  </a:cubicBezTo>
                  <a:close/>
                </a:path>
              </a:pathLst>
            </a:custGeom>
            <a:solidFill>
              <a:srgbClr val="F79646">
                <a:lumMod val="40000"/>
                <a:lumOff val="60000"/>
              </a:srgbClr>
            </a:solidFill>
            <a:ln>
              <a:noFill/>
            </a:ln>
          </p:spPr>
          <p:txBody>
            <a:bodyPr/>
            <a:p>
              <a:endParaRPr lang="zh-CN" altLang="en-US">
                <a:latin typeface="Times New Roman" panose="02020603050405020304" charset="0"/>
                <a:ea typeface="宋体-简" panose="02010800040101010101" charset="-122"/>
                <a:cs typeface="Times New Roman" panose="02020603050405020304" charset="0"/>
              </a:endParaRPr>
            </a:p>
          </p:txBody>
        </p:sp>
        <p:sp>
          <p:nvSpPr>
            <p:cNvPr id="110" name="TextBox 22"/>
            <p:cNvSpPr txBox="1"/>
            <p:nvPr/>
          </p:nvSpPr>
          <p:spPr>
            <a:xfrm>
              <a:off x="644" y="461"/>
              <a:ext cx="11526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</a:rPr>
                <a:t>新</a:t>
              </a:r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sym typeface="+mn-ea"/>
                </a:rPr>
                <a:t>知</a:t>
              </a:r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</a:rPr>
                <a:t>探究</a:t>
              </a:r>
              <a:endPara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宋体-简" panose="02010800040101010101" charset="-122"/>
              </a:endParaRPr>
            </a:p>
          </p:txBody>
        </p:sp>
      </p:grpSp>
      <p:sp>
        <p:nvSpPr>
          <p:cNvPr id="4" name="文本框 313353"/>
          <p:cNvSpPr txBox="1"/>
          <p:nvPr/>
        </p:nvSpPr>
        <p:spPr>
          <a:xfrm>
            <a:off x="2567305" y="5687695"/>
            <a:ext cx="10299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cs typeface="微软雅黑" panose="020B0503020204020204" charset="-122"/>
              </a:rPr>
              <a:t>分析：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313353"/>
          <p:cNvSpPr txBox="1"/>
          <p:nvPr/>
        </p:nvSpPr>
        <p:spPr>
          <a:xfrm>
            <a:off x="3068320" y="5540375"/>
            <a:ext cx="6835775" cy="7308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eaLnBrk="1" hangingPunct="1">
              <a:lnSpc>
                <a:spcPct val="13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cs typeface="微软雅黑" panose="020B0503020204020204" charset="-122"/>
                <a:sym typeface="+mn-ea"/>
              </a:rPr>
              <a:t>二氧化锰在反应前后质量不变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662241" y="1890534"/>
            <a:ext cx="3140616" cy="2670800"/>
          </a:xfrm>
          <a:prstGeom prst="round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542795" y="1890535"/>
            <a:ext cx="3054290" cy="2670800"/>
          </a:xfrm>
          <a:prstGeom prst="roundRect">
            <a:avLst/>
          </a:prstGeom>
        </p:spPr>
      </p:pic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1004368" y="4696442"/>
            <a:ext cx="3004067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2800" dirty="0">
                <a:latin typeface="Times New Roman" panose="02020603050405020304" charset="0"/>
                <a:cs typeface="Times New Roman" panose="02020603050405020304" charset="0"/>
              </a:rPr>
              <a:t>反应前质量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: 0.5g</a:t>
            </a:r>
            <a:endParaRPr lang="zh-CN" alt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8690422" y="4696442"/>
            <a:ext cx="3395035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2800" dirty="0">
                <a:latin typeface="Times New Roman" panose="02020603050405020304" charset="0"/>
                <a:cs typeface="Times New Roman" panose="02020603050405020304" charset="0"/>
              </a:rPr>
              <a:t>反应后质量：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0.5g</a:t>
            </a:r>
            <a:endParaRPr lang="zh-CN" alt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4788532" y="4702042"/>
            <a:ext cx="3395035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2800" dirty="0">
                <a:latin typeface="Times New Roman" panose="02020603050405020304" charset="0"/>
                <a:cs typeface="Times New Roman" panose="02020603050405020304" charset="0"/>
              </a:rPr>
              <a:t>过滤→洗涤→干燥</a:t>
            </a:r>
            <a:endParaRPr lang="zh-CN" alt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48" y="1843686"/>
            <a:ext cx="3302054" cy="271764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48945" y="1060450"/>
            <a:ext cx="11266805" cy="6046470"/>
          </a:xfrm>
          <a:prstGeom prst="rect">
            <a:avLst/>
          </a:prstGeom>
          <a:noFill/>
          <a:ln w="76200" cap="flat" cmpd="thickThin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20000"/>
              </a:lnSpc>
              <a:spcAft>
                <a:spcPts val="0"/>
              </a:spcAft>
            </a:pPr>
            <a:r>
              <a:rPr lang="zh-CN" altLang="en-US" sz="3200" noProof="1">
                <a:latin typeface="Times New Roman" panose="02020603050405020304" charset="0"/>
                <a:cs typeface="+mn-ea"/>
              </a:rPr>
              <a:t>一、催化剂</a:t>
            </a:r>
            <a:endParaRPr lang="en-US" altLang="zh-CN" sz="3200" noProof="1">
              <a:latin typeface="Times New Roman" panose="02020603050405020304" charset="0"/>
              <a:cs typeface="+mn-ea"/>
            </a:endParaRPr>
          </a:p>
          <a:p>
            <a:pPr algn="l" eaLnBrk="1" hangingPunct="1">
              <a:lnSpc>
                <a:spcPct val="120000"/>
              </a:lnSpc>
              <a:spcAft>
                <a:spcPts val="0"/>
              </a:spcAft>
            </a:pPr>
            <a:r>
              <a:rPr lang="en-US" altLang="zh-CN" sz="3200" noProof="1">
                <a:latin typeface="Times New Roman" panose="02020603050405020304" charset="0"/>
                <a:cs typeface="+mn-ea"/>
              </a:rPr>
              <a:t>         1.</a:t>
            </a:r>
            <a:r>
              <a:rPr lang="zh-CN" altLang="en-US" sz="3200" noProof="1">
                <a:latin typeface="Times New Roman" panose="02020603050405020304" charset="0"/>
                <a:cs typeface="+mn-ea"/>
              </a:rPr>
              <a:t>定义：在化学反应中</a:t>
            </a:r>
            <a:r>
              <a:rPr lang="zh-CN" altLang="en-US" sz="3200" noProof="1">
                <a:solidFill>
                  <a:srgbClr val="FF0000"/>
                </a:solidFill>
                <a:latin typeface="Times New Roman" panose="02020603050405020304" charset="0"/>
                <a:cs typeface="+mn-ea"/>
              </a:rPr>
              <a:t>能改变</a:t>
            </a:r>
            <a:r>
              <a:rPr lang="zh-CN" altLang="en-US" sz="3200" noProof="1">
                <a:latin typeface="Times New Roman" panose="02020603050405020304" charset="0"/>
                <a:cs typeface="+mn-ea"/>
              </a:rPr>
              <a:t>其他物质的</a:t>
            </a:r>
            <a:r>
              <a:rPr lang="zh-CN" altLang="en-US" sz="3200" noProof="1">
                <a:solidFill>
                  <a:srgbClr val="FF0000"/>
                </a:solidFill>
                <a:latin typeface="Times New Roman" panose="02020603050405020304" charset="0"/>
                <a:cs typeface="+mn-ea"/>
              </a:rPr>
              <a:t>化学反应的速率，</a:t>
            </a:r>
            <a:r>
              <a:rPr lang="zh-CN" altLang="en-US" sz="3200" noProof="1">
                <a:latin typeface="Times New Roman" panose="02020603050405020304" charset="0"/>
                <a:cs typeface="+mn-ea"/>
              </a:rPr>
              <a:t>而</a:t>
            </a:r>
            <a:r>
              <a:rPr lang="zh-CN" altLang="en-US" sz="3200" noProof="1">
                <a:solidFill>
                  <a:srgbClr val="FF0000"/>
                </a:solidFill>
                <a:latin typeface="Times New Roman" panose="02020603050405020304" charset="0"/>
                <a:cs typeface="+mn-ea"/>
              </a:rPr>
              <a:t>本身的质量和化学性质</a:t>
            </a:r>
            <a:r>
              <a:rPr lang="zh-CN" altLang="en-US" sz="3200" noProof="1">
                <a:latin typeface="Times New Roman" panose="02020603050405020304" charset="0"/>
                <a:cs typeface="+mn-ea"/>
              </a:rPr>
              <a:t>在反应前后都</a:t>
            </a:r>
            <a:r>
              <a:rPr lang="zh-CN" altLang="en-US" sz="3200" noProof="1">
                <a:solidFill>
                  <a:srgbClr val="FF0000"/>
                </a:solidFill>
                <a:latin typeface="Times New Roman" panose="02020603050405020304" charset="0"/>
                <a:cs typeface="+mn-ea"/>
              </a:rPr>
              <a:t>没有发生变化</a:t>
            </a:r>
            <a:r>
              <a:rPr lang="zh-CN" altLang="en-US" sz="3200" noProof="1">
                <a:latin typeface="Times New Roman" panose="02020603050405020304" charset="0"/>
                <a:cs typeface="+mn-ea"/>
              </a:rPr>
              <a:t>的物质叫催化剂。</a:t>
            </a:r>
            <a:endParaRPr lang="zh-CN" altLang="en-US" sz="3200" noProof="1">
              <a:latin typeface="Times New Roman" panose="02020603050405020304" charset="0"/>
              <a:cs typeface="+mn-ea"/>
            </a:endParaRPr>
          </a:p>
          <a:p>
            <a:pPr eaLnBrk="1" hangingPunct="1">
              <a:lnSpc>
                <a:spcPct val="120000"/>
              </a:lnSpc>
              <a:spcAft>
                <a:spcPts val="0"/>
              </a:spcAft>
            </a:pPr>
            <a:r>
              <a:rPr lang="en-US" altLang="zh-CN" sz="3200" noProof="1">
                <a:latin typeface="Times New Roman" panose="02020603050405020304" charset="0"/>
              </a:rPr>
              <a:t>         2.</a:t>
            </a:r>
            <a:r>
              <a:rPr lang="zh-CN" altLang="en-US" sz="3200" noProof="1">
                <a:latin typeface="Times New Roman" panose="02020603050405020304" charset="0"/>
              </a:rPr>
              <a:t>特点：</a:t>
            </a:r>
            <a:r>
              <a:rPr lang="en-US" altLang="zh-CN" sz="3200" noProof="1">
                <a:solidFill>
                  <a:srgbClr val="FF0000"/>
                </a:solidFill>
                <a:latin typeface="宋体" panose="02010600030101010101" pitchFamily="2" charset="-122"/>
              </a:rPr>
              <a:t>“</a:t>
            </a:r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一变二不变</a:t>
            </a:r>
            <a:r>
              <a:rPr lang="en-US" altLang="zh-CN" sz="3200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”</a:t>
            </a:r>
            <a:endParaRPr lang="en-US" altLang="zh-CN" sz="3200" noProof="1" dirty="0">
              <a:solidFill>
                <a:srgbClr val="FF0000"/>
              </a:solidFill>
              <a:latin typeface="宋体" panose="02010600030101010101" pitchFamily="2" charset="-122"/>
              <a:sym typeface="+mn-ea"/>
            </a:endParaRPr>
          </a:p>
          <a:p>
            <a:pPr eaLnBrk="1" hangingPunct="1">
              <a:lnSpc>
                <a:spcPct val="120000"/>
              </a:lnSpc>
              <a:spcAft>
                <a:spcPts val="0"/>
              </a:spcAft>
            </a:pPr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    一变</a:t>
            </a:r>
            <a: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：</a:t>
            </a:r>
            <a:r>
              <a:rPr lang="zh-CN" altLang="en-US" sz="3200" dirty="0">
                <a:solidFill>
                  <a:srgbClr val="C00000"/>
                </a:solidFill>
                <a:latin typeface="宋体" panose="02010600030101010101" pitchFamily="2" charset="-122"/>
                <a:sym typeface="+mn-ea"/>
              </a:rPr>
              <a:t>改变</a:t>
            </a:r>
            <a: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其他物质的化学反应速率（改变：加快或减慢）</a:t>
            </a:r>
            <a:endParaRPr lang="zh-CN" altLang="en-US" sz="3200" dirty="0">
              <a:solidFill>
                <a:srgbClr val="000000"/>
              </a:solidFill>
              <a:latin typeface="宋体" panose="02010600030101010101" pitchFamily="2" charset="-122"/>
              <a:sym typeface="+mn-ea"/>
            </a:endParaRPr>
          </a:p>
          <a:p>
            <a:pPr eaLnBrk="1" hangingPunct="1">
              <a:lnSpc>
                <a:spcPct val="120000"/>
              </a:lnSpc>
              <a:spcAft>
                <a:spcPts val="0"/>
              </a:spcAft>
            </a:pPr>
            <a: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    </a:t>
            </a:r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二不变</a:t>
            </a:r>
            <a: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：催化剂</a:t>
            </a:r>
            <a:r>
              <a:rPr lang="zh-CN" altLang="en-US" sz="3200" dirty="0">
                <a:solidFill>
                  <a:srgbClr val="C00000"/>
                </a:solidFill>
                <a:latin typeface="宋体" panose="02010600030101010101" pitchFamily="2" charset="-122"/>
                <a:sym typeface="+mn-ea"/>
              </a:rPr>
              <a:t>质量</a:t>
            </a:r>
            <a: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和</a:t>
            </a:r>
            <a:r>
              <a:rPr lang="zh-CN" altLang="en-US" sz="3200" dirty="0">
                <a:solidFill>
                  <a:srgbClr val="C00000"/>
                </a:solidFill>
                <a:latin typeface="宋体" panose="02010600030101010101" pitchFamily="2" charset="-122"/>
                <a:sym typeface="+mn-ea"/>
              </a:rPr>
              <a:t>化学性质</a:t>
            </a:r>
            <a: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在反应前后不变</a:t>
            </a:r>
            <a:endParaRPr lang="zh-CN" altLang="en-US" sz="3200" dirty="0">
              <a:solidFill>
                <a:srgbClr val="000000"/>
              </a:solidFill>
              <a:latin typeface="宋体" panose="02010600030101010101" pitchFamily="2" charset="-122"/>
              <a:sym typeface="+mn-ea"/>
            </a:endParaRPr>
          </a:p>
          <a:p>
            <a:pPr eaLnBrk="1" hangingPunct="1">
              <a:lnSpc>
                <a:spcPct val="120000"/>
              </a:lnSpc>
              <a:spcAft>
                <a:spcPts val="0"/>
              </a:spcAft>
            </a:pPr>
            <a: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            （注意：物理性质可以改变）</a:t>
            </a:r>
            <a:endParaRPr lang="zh-CN" altLang="en-US" sz="3200" dirty="0">
              <a:solidFill>
                <a:srgbClr val="000000"/>
              </a:solidFill>
              <a:latin typeface="宋体" panose="02010600030101010101" pitchFamily="2" charset="-122"/>
              <a:sym typeface="+mn-ea"/>
            </a:endParaRPr>
          </a:p>
          <a:p>
            <a:pPr eaLnBrk="1" hangingPunct="1">
              <a:lnSpc>
                <a:spcPct val="120000"/>
              </a:lnSpc>
              <a:spcAft>
                <a:spcPts val="0"/>
              </a:spcAft>
            </a:pPr>
            <a:r>
              <a:rPr lang="en-US" altLang="zh-CN" sz="3200" dirty="0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    3.</a:t>
            </a:r>
            <a: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催化剂在化学反应所起的作用叫</a:t>
            </a:r>
            <a: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催化作用。</a:t>
            </a:r>
            <a:endParaRPr lang="zh-CN" altLang="en-US" sz="3200" b="0" dirty="0">
              <a:solidFill>
                <a:srgbClr val="000000"/>
              </a:solidFill>
              <a:latin typeface="宋体" panose="02010600030101010101" pitchFamily="2" charset="-122"/>
              <a:sym typeface="+mn-ea"/>
            </a:endParaRPr>
          </a:p>
          <a:p>
            <a:pPr eaLnBrk="1" hangingPunct="1">
              <a:lnSpc>
                <a:spcPct val="130000"/>
              </a:lnSpc>
              <a:spcBef>
                <a:spcPts val="0"/>
              </a:spcBef>
            </a:pPr>
            <a:endParaRPr lang="zh-CN" altLang="en-US" sz="3200" noProof="1">
              <a:latin typeface="Times New Roman" panose="02020603050405020304" charset="0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300990" y="361315"/>
            <a:ext cx="2075815" cy="678180"/>
            <a:chOff x="153" y="352"/>
            <a:chExt cx="12017" cy="1265"/>
          </a:xfrm>
        </p:grpSpPr>
        <p:sp>
          <p:nvSpPr>
            <p:cNvPr id="109" name="PA_任意多边形 5"/>
            <p:cNvSpPr>
              <a:spLocks noEditPoints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53" y="352"/>
              <a:ext cx="11500" cy="1265"/>
            </a:xfrm>
            <a:custGeom>
              <a:avLst/>
              <a:gdLst>
                <a:gd name="T0" fmla="*/ 342 w 2787"/>
                <a:gd name="T1" fmla="*/ 280 h 1349"/>
                <a:gd name="T2" fmla="*/ 170 w 2787"/>
                <a:gd name="T3" fmla="*/ 344 h 1349"/>
                <a:gd name="T4" fmla="*/ 143 w 2787"/>
                <a:gd name="T5" fmla="*/ 698 h 1349"/>
                <a:gd name="T6" fmla="*/ 214 w 2787"/>
                <a:gd name="T7" fmla="*/ 912 h 1349"/>
                <a:gd name="T8" fmla="*/ 230 w 2787"/>
                <a:gd name="T9" fmla="*/ 1199 h 1349"/>
                <a:gd name="T10" fmla="*/ 506 w 2787"/>
                <a:gd name="T11" fmla="*/ 1115 h 1349"/>
                <a:gd name="T12" fmla="*/ 727 w 2787"/>
                <a:gd name="T13" fmla="*/ 1124 h 1349"/>
                <a:gd name="T14" fmla="*/ 944 w 2787"/>
                <a:gd name="T15" fmla="*/ 1141 h 1349"/>
                <a:gd name="T16" fmla="*/ 1129 w 2787"/>
                <a:gd name="T17" fmla="*/ 1226 h 1349"/>
                <a:gd name="T18" fmla="*/ 1335 w 2787"/>
                <a:gd name="T19" fmla="*/ 1185 h 1349"/>
                <a:gd name="T20" fmla="*/ 1521 w 2787"/>
                <a:gd name="T21" fmla="*/ 1247 h 1349"/>
                <a:gd name="T22" fmla="*/ 1690 w 2787"/>
                <a:gd name="T23" fmla="*/ 1203 h 1349"/>
                <a:gd name="T24" fmla="*/ 1912 w 2787"/>
                <a:gd name="T25" fmla="*/ 1176 h 1349"/>
                <a:gd name="T26" fmla="*/ 2077 w 2787"/>
                <a:gd name="T27" fmla="*/ 1212 h 1349"/>
                <a:gd name="T28" fmla="*/ 2177 w 2787"/>
                <a:gd name="T29" fmla="*/ 1253 h 1349"/>
                <a:gd name="T30" fmla="*/ 2397 w 2787"/>
                <a:gd name="T31" fmla="*/ 1269 h 1349"/>
                <a:gd name="T32" fmla="*/ 2570 w 2787"/>
                <a:gd name="T33" fmla="*/ 1313 h 1349"/>
                <a:gd name="T34" fmla="*/ 2721 w 2787"/>
                <a:gd name="T35" fmla="*/ 1127 h 1349"/>
                <a:gd name="T36" fmla="*/ 2731 w 2787"/>
                <a:gd name="T37" fmla="*/ 940 h 1349"/>
                <a:gd name="T38" fmla="*/ 2713 w 2787"/>
                <a:gd name="T39" fmla="*/ 775 h 1349"/>
                <a:gd name="T40" fmla="*/ 2754 w 2787"/>
                <a:gd name="T41" fmla="*/ 619 h 1349"/>
                <a:gd name="T42" fmla="*/ 2679 w 2787"/>
                <a:gd name="T43" fmla="*/ 606 h 1349"/>
                <a:gd name="T44" fmla="*/ 2628 w 2787"/>
                <a:gd name="T45" fmla="*/ 456 h 1349"/>
                <a:gd name="T46" fmla="*/ 2656 w 2787"/>
                <a:gd name="T47" fmla="*/ 409 h 1349"/>
                <a:gd name="T48" fmla="*/ 2663 w 2787"/>
                <a:gd name="T49" fmla="*/ 320 h 1349"/>
                <a:gd name="T50" fmla="*/ 2553 w 2787"/>
                <a:gd name="T51" fmla="*/ 287 h 1349"/>
                <a:gd name="T52" fmla="*/ 2432 w 2787"/>
                <a:gd name="T53" fmla="*/ 203 h 1349"/>
                <a:gd name="T54" fmla="*/ 2270 w 2787"/>
                <a:gd name="T55" fmla="*/ 177 h 1349"/>
                <a:gd name="T56" fmla="*/ 2019 w 2787"/>
                <a:gd name="T57" fmla="*/ 176 h 1349"/>
                <a:gd name="T58" fmla="*/ 1872 w 2787"/>
                <a:gd name="T59" fmla="*/ 84 h 1349"/>
                <a:gd name="T60" fmla="*/ 1773 w 2787"/>
                <a:gd name="T61" fmla="*/ 58 h 1349"/>
                <a:gd name="T62" fmla="*/ 1403 w 2787"/>
                <a:gd name="T63" fmla="*/ 190 h 1349"/>
                <a:gd name="T64" fmla="*/ 1482 w 2787"/>
                <a:gd name="T65" fmla="*/ 56 h 1349"/>
                <a:gd name="T66" fmla="*/ 922 w 2787"/>
                <a:gd name="T67" fmla="*/ 148 h 1349"/>
                <a:gd name="T68" fmla="*/ 311 w 2787"/>
                <a:gd name="T69" fmla="*/ 791 h 1349"/>
                <a:gd name="T70" fmla="*/ 784 w 2787"/>
                <a:gd name="T71" fmla="*/ 160 h 1349"/>
                <a:gd name="T72" fmla="*/ 404 w 2787"/>
                <a:gd name="T73" fmla="*/ 437 h 1349"/>
                <a:gd name="T74" fmla="*/ 758 w 2787"/>
                <a:gd name="T75" fmla="*/ 62 h 1349"/>
                <a:gd name="T76" fmla="*/ 1093 w 2787"/>
                <a:gd name="T77" fmla="*/ 148 h 1349"/>
                <a:gd name="T78" fmla="*/ 1230 w 2787"/>
                <a:gd name="T79" fmla="*/ 120 h 1349"/>
                <a:gd name="T80" fmla="*/ 494 w 2787"/>
                <a:gd name="T81" fmla="*/ 771 h 1349"/>
                <a:gd name="T82" fmla="*/ 665 w 2787"/>
                <a:gd name="T83" fmla="*/ 689 h 1349"/>
                <a:gd name="T84" fmla="*/ 633 w 2787"/>
                <a:gd name="T85" fmla="*/ 1098 h 1349"/>
                <a:gd name="T86" fmla="*/ 1051 w 2787"/>
                <a:gd name="T87" fmla="*/ 834 h 1349"/>
                <a:gd name="T88" fmla="*/ 1129 w 2787"/>
                <a:gd name="T89" fmla="*/ 605 h 1349"/>
                <a:gd name="T90" fmla="*/ 1207 w 2787"/>
                <a:gd name="T91" fmla="*/ 805 h 1349"/>
                <a:gd name="T92" fmla="*/ 1880 w 2787"/>
                <a:gd name="T93" fmla="*/ 220 h 1349"/>
                <a:gd name="T94" fmla="*/ 1469 w 2787"/>
                <a:gd name="T95" fmla="*/ 729 h 1349"/>
                <a:gd name="T96" fmla="*/ 1829 w 2787"/>
                <a:gd name="T97" fmla="*/ 257 h 1349"/>
                <a:gd name="T98" fmla="*/ 1600 w 2787"/>
                <a:gd name="T99" fmla="*/ 706 h 1349"/>
                <a:gd name="T100" fmla="*/ 2342 w 2787"/>
                <a:gd name="T101" fmla="*/ 327 h 1349"/>
                <a:gd name="T102" fmla="*/ 2264 w 2787"/>
                <a:gd name="T103" fmla="*/ 375 h 1349"/>
                <a:gd name="T104" fmla="*/ 1893 w 2787"/>
                <a:gd name="T105" fmla="*/ 989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87" h="1349">
                  <a:moveTo>
                    <a:pt x="573" y="70"/>
                  </a:moveTo>
                  <a:cubicBezTo>
                    <a:pt x="569" y="74"/>
                    <a:pt x="565" y="78"/>
                    <a:pt x="561" y="82"/>
                  </a:cubicBezTo>
                  <a:cubicBezTo>
                    <a:pt x="556" y="85"/>
                    <a:pt x="552" y="88"/>
                    <a:pt x="548" y="92"/>
                  </a:cubicBezTo>
                  <a:cubicBezTo>
                    <a:pt x="537" y="102"/>
                    <a:pt x="527" y="112"/>
                    <a:pt x="517" y="123"/>
                  </a:cubicBezTo>
                  <a:cubicBezTo>
                    <a:pt x="494" y="144"/>
                    <a:pt x="472" y="163"/>
                    <a:pt x="450" y="183"/>
                  </a:cubicBezTo>
                  <a:cubicBezTo>
                    <a:pt x="415" y="213"/>
                    <a:pt x="379" y="245"/>
                    <a:pt x="342" y="280"/>
                  </a:cubicBezTo>
                  <a:cubicBezTo>
                    <a:pt x="387" y="230"/>
                    <a:pt x="436" y="183"/>
                    <a:pt x="486" y="135"/>
                  </a:cubicBezTo>
                  <a:cubicBezTo>
                    <a:pt x="495" y="127"/>
                    <a:pt x="500" y="115"/>
                    <a:pt x="500" y="103"/>
                  </a:cubicBezTo>
                  <a:cubicBezTo>
                    <a:pt x="500" y="92"/>
                    <a:pt x="496" y="81"/>
                    <a:pt x="488" y="72"/>
                  </a:cubicBezTo>
                  <a:cubicBezTo>
                    <a:pt x="471" y="54"/>
                    <a:pt x="442" y="53"/>
                    <a:pt x="424" y="70"/>
                  </a:cubicBezTo>
                  <a:cubicBezTo>
                    <a:pt x="345" y="144"/>
                    <a:pt x="270" y="218"/>
                    <a:pt x="206" y="304"/>
                  </a:cubicBezTo>
                  <a:cubicBezTo>
                    <a:pt x="200" y="312"/>
                    <a:pt x="185" y="328"/>
                    <a:pt x="170" y="344"/>
                  </a:cubicBezTo>
                  <a:cubicBezTo>
                    <a:pt x="98" y="420"/>
                    <a:pt x="0" y="524"/>
                    <a:pt x="52" y="605"/>
                  </a:cubicBezTo>
                  <a:cubicBezTo>
                    <a:pt x="60" y="617"/>
                    <a:pt x="74" y="625"/>
                    <a:pt x="89" y="626"/>
                  </a:cubicBezTo>
                  <a:cubicBezTo>
                    <a:pt x="136" y="627"/>
                    <a:pt x="166" y="586"/>
                    <a:pt x="186" y="558"/>
                  </a:cubicBezTo>
                  <a:cubicBezTo>
                    <a:pt x="190" y="552"/>
                    <a:pt x="194" y="547"/>
                    <a:pt x="197" y="544"/>
                  </a:cubicBezTo>
                  <a:cubicBezTo>
                    <a:pt x="216" y="522"/>
                    <a:pt x="237" y="501"/>
                    <a:pt x="259" y="479"/>
                  </a:cubicBezTo>
                  <a:cubicBezTo>
                    <a:pt x="211" y="547"/>
                    <a:pt x="167" y="621"/>
                    <a:pt x="143" y="698"/>
                  </a:cubicBezTo>
                  <a:cubicBezTo>
                    <a:pt x="142" y="703"/>
                    <a:pt x="138" y="712"/>
                    <a:pt x="134" y="720"/>
                  </a:cubicBezTo>
                  <a:cubicBezTo>
                    <a:pt x="122" y="746"/>
                    <a:pt x="105" y="785"/>
                    <a:pt x="105" y="822"/>
                  </a:cubicBezTo>
                  <a:cubicBezTo>
                    <a:pt x="105" y="847"/>
                    <a:pt x="113" y="872"/>
                    <a:pt x="136" y="890"/>
                  </a:cubicBezTo>
                  <a:cubicBezTo>
                    <a:pt x="151" y="901"/>
                    <a:pt x="168" y="905"/>
                    <a:pt x="187" y="901"/>
                  </a:cubicBezTo>
                  <a:cubicBezTo>
                    <a:pt x="191" y="900"/>
                    <a:pt x="196" y="899"/>
                    <a:pt x="200" y="897"/>
                  </a:cubicBezTo>
                  <a:cubicBezTo>
                    <a:pt x="204" y="903"/>
                    <a:pt x="208" y="908"/>
                    <a:pt x="214" y="912"/>
                  </a:cubicBezTo>
                  <a:cubicBezTo>
                    <a:pt x="229" y="924"/>
                    <a:pt x="247" y="929"/>
                    <a:pt x="267" y="926"/>
                  </a:cubicBezTo>
                  <a:cubicBezTo>
                    <a:pt x="273" y="925"/>
                    <a:pt x="280" y="924"/>
                    <a:pt x="287" y="921"/>
                  </a:cubicBezTo>
                  <a:cubicBezTo>
                    <a:pt x="274" y="955"/>
                    <a:pt x="262" y="989"/>
                    <a:pt x="251" y="1024"/>
                  </a:cubicBezTo>
                  <a:cubicBezTo>
                    <a:pt x="251" y="1024"/>
                    <a:pt x="244" y="1044"/>
                    <a:pt x="244" y="1044"/>
                  </a:cubicBezTo>
                  <a:cubicBezTo>
                    <a:pt x="233" y="1075"/>
                    <a:pt x="219" y="1115"/>
                    <a:pt x="219" y="1151"/>
                  </a:cubicBezTo>
                  <a:cubicBezTo>
                    <a:pt x="219" y="1168"/>
                    <a:pt x="222" y="1184"/>
                    <a:pt x="230" y="1199"/>
                  </a:cubicBezTo>
                  <a:cubicBezTo>
                    <a:pt x="236" y="1209"/>
                    <a:pt x="246" y="1216"/>
                    <a:pt x="258" y="1219"/>
                  </a:cubicBezTo>
                  <a:cubicBezTo>
                    <a:pt x="270" y="1222"/>
                    <a:pt x="282" y="1220"/>
                    <a:pt x="293" y="1214"/>
                  </a:cubicBezTo>
                  <a:cubicBezTo>
                    <a:pt x="310" y="1203"/>
                    <a:pt x="326" y="1188"/>
                    <a:pt x="340" y="1172"/>
                  </a:cubicBezTo>
                  <a:cubicBezTo>
                    <a:pt x="340" y="1180"/>
                    <a:pt x="342" y="1188"/>
                    <a:pt x="345" y="1196"/>
                  </a:cubicBezTo>
                  <a:cubicBezTo>
                    <a:pt x="353" y="1216"/>
                    <a:pt x="374" y="1228"/>
                    <a:pt x="396" y="1223"/>
                  </a:cubicBezTo>
                  <a:cubicBezTo>
                    <a:pt x="447" y="1213"/>
                    <a:pt x="481" y="1156"/>
                    <a:pt x="506" y="1115"/>
                  </a:cubicBezTo>
                  <a:cubicBezTo>
                    <a:pt x="506" y="1115"/>
                    <a:pt x="508" y="1112"/>
                    <a:pt x="508" y="1111"/>
                  </a:cubicBezTo>
                  <a:cubicBezTo>
                    <a:pt x="514" y="1118"/>
                    <a:pt x="521" y="1124"/>
                    <a:pt x="529" y="1127"/>
                  </a:cubicBezTo>
                  <a:cubicBezTo>
                    <a:pt x="526" y="1142"/>
                    <a:pt x="524" y="1156"/>
                    <a:pt x="524" y="1169"/>
                  </a:cubicBezTo>
                  <a:cubicBezTo>
                    <a:pt x="524" y="1195"/>
                    <a:pt x="531" y="1216"/>
                    <a:pt x="549" y="1231"/>
                  </a:cubicBezTo>
                  <a:cubicBezTo>
                    <a:pt x="560" y="1241"/>
                    <a:pt x="575" y="1244"/>
                    <a:pt x="590" y="1241"/>
                  </a:cubicBezTo>
                  <a:cubicBezTo>
                    <a:pt x="649" y="1225"/>
                    <a:pt x="694" y="1167"/>
                    <a:pt x="727" y="1124"/>
                  </a:cubicBezTo>
                  <a:cubicBezTo>
                    <a:pt x="740" y="1107"/>
                    <a:pt x="740" y="1107"/>
                    <a:pt x="740" y="1107"/>
                  </a:cubicBezTo>
                  <a:cubicBezTo>
                    <a:pt x="763" y="1079"/>
                    <a:pt x="784" y="1050"/>
                    <a:pt x="806" y="1021"/>
                  </a:cubicBezTo>
                  <a:cubicBezTo>
                    <a:pt x="790" y="1064"/>
                    <a:pt x="778" y="1106"/>
                    <a:pt x="778" y="1142"/>
                  </a:cubicBezTo>
                  <a:cubicBezTo>
                    <a:pt x="778" y="1166"/>
                    <a:pt x="783" y="1187"/>
                    <a:pt x="796" y="1204"/>
                  </a:cubicBezTo>
                  <a:cubicBezTo>
                    <a:pt x="807" y="1217"/>
                    <a:pt x="824" y="1223"/>
                    <a:pt x="840" y="1220"/>
                  </a:cubicBezTo>
                  <a:cubicBezTo>
                    <a:pt x="883" y="1212"/>
                    <a:pt x="917" y="1176"/>
                    <a:pt x="944" y="1141"/>
                  </a:cubicBezTo>
                  <a:cubicBezTo>
                    <a:pt x="944" y="1156"/>
                    <a:pt x="947" y="1169"/>
                    <a:pt x="952" y="1181"/>
                  </a:cubicBezTo>
                  <a:cubicBezTo>
                    <a:pt x="959" y="1199"/>
                    <a:pt x="977" y="1210"/>
                    <a:pt x="997" y="1208"/>
                  </a:cubicBezTo>
                  <a:cubicBezTo>
                    <a:pt x="1015" y="1207"/>
                    <a:pt x="1032" y="1200"/>
                    <a:pt x="1046" y="1190"/>
                  </a:cubicBezTo>
                  <a:cubicBezTo>
                    <a:pt x="1051" y="1191"/>
                    <a:pt x="1056" y="1191"/>
                    <a:pt x="1062" y="1191"/>
                  </a:cubicBezTo>
                  <a:cubicBezTo>
                    <a:pt x="1075" y="1190"/>
                    <a:pt x="1088" y="1186"/>
                    <a:pt x="1100" y="1180"/>
                  </a:cubicBezTo>
                  <a:cubicBezTo>
                    <a:pt x="1103" y="1199"/>
                    <a:pt x="1112" y="1215"/>
                    <a:pt x="1129" y="1226"/>
                  </a:cubicBezTo>
                  <a:cubicBezTo>
                    <a:pt x="1146" y="1237"/>
                    <a:pt x="1163" y="1238"/>
                    <a:pt x="1180" y="1233"/>
                  </a:cubicBezTo>
                  <a:cubicBezTo>
                    <a:pt x="1182" y="1239"/>
                    <a:pt x="1185" y="1244"/>
                    <a:pt x="1190" y="1248"/>
                  </a:cubicBezTo>
                  <a:cubicBezTo>
                    <a:pt x="1200" y="1258"/>
                    <a:pt x="1214" y="1262"/>
                    <a:pt x="1228" y="1260"/>
                  </a:cubicBezTo>
                  <a:cubicBezTo>
                    <a:pt x="1275" y="1253"/>
                    <a:pt x="1308" y="1210"/>
                    <a:pt x="1331" y="1179"/>
                  </a:cubicBezTo>
                  <a:cubicBezTo>
                    <a:pt x="1331" y="1179"/>
                    <a:pt x="1332" y="1179"/>
                    <a:pt x="1332" y="1179"/>
                  </a:cubicBezTo>
                  <a:cubicBezTo>
                    <a:pt x="1333" y="1181"/>
                    <a:pt x="1334" y="1183"/>
                    <a:pt x="1335" y="1185"/>
                  </a:cubicBezTo>
                  <a:cubicBezTo>
                    <a:pt x="1339" y="1190"/>
                    <a:pt x="1343" y="1194"/>
                    <a:pt x="1349" y="1198"/>
                  </a:cubicBezTo>
                  <a:cubicBezTo>
                    <a:pt x="1343" y="1218"/>
                    <a:pt x="1339" y="1238"/>
                    <a:pt x="1339" y="1258"/>
                  </a:cubicBezTo>
                  <a:cubicBezTo>
                    <a:pt x="1339" y="1259"/>
                    <a:pt x="1339" y="1260"/>
                    <a:pt x="1339" y="1262"/>
                  </a:cubicBezTo>
                  <a:cubicBezTo>
                    <a:pt x="1340" y="1284"/>
                    <a:pt x="1357" y="1303"/>
                    <a:pt x="1379" y="1305"/>
                  </a:cubicBezTo>
                  <a:cubicBezTo>
                    <a:pt x="1426" y="1311"/>
                    <a:pt x="1465" y="1273"/>
                    <a:pt x="1506" y="1222"/>
                  </a:cubicBezTo>
                  <a:cubicBezTo>
                    <a:pt x="1508" y="1232"/>
                    <a:pt x="1513" y="1240"/>
                    <a:pt x="1521" y="1247"/>
                  </a:cubicBezTo>
                  <a:cubicBezTo>
                    <a:pt x="1532" y="1256"/>
                    <a:pt x="1547" y="1259"/>
                    <a:pt x="1561" y="1256"/>
                  </a:cubicBezTo>
                  <a:cubicBezTo>
                    <a:pt x="1597" y="1246"/>
                    <a:pt x="1622" y="1213"/>
                    <a:pt x="1639" y="1189"/>
                  </a:cubicBezTo>
                  <a:cubicBezTo>
                    <a:pt x="1648" y="1177"/>
                    <a:pt x="1648" y="1177"/>
                    <a:pt x="1648" y="1177"/>
                  </a:cubicBezTo>
                  <a:cubicBezTo>
                    <a:pt x="1673" y="1147"/>
                    <a:pt x="1698" y="1117"/>
                    <a:pt x="1722" y="1088"/>
                  </a:cubicBezTo>
                  <a:cubicBezTo>
                    <a:pt x="1722" y="1089"/>
                    <a:pt x="1721" y="1091"/>
                    <a:pt x="1721" y="1092"/>
                  </a:cubicBezTo>
                  <a:cubicBezTo>
                    <a:pt x="1707" y="1126"/>
                    <a:pt x="1690" y="1166"/>
                    <a:pt x="1690" y="1203"/>
                  </a:cubicBezTo>
                  <a:cubicBezTo>
                    <a:pt x="1690" y="1217"/>
                    <a:pt x="1692" y="1230"/>
                    <a:pt x="1698" y="1243"/>
                  </a:cubicBezTo>
                  <a:cubicBezTo>
                    <a:pt x="1703" y="1255"/>
                    <a:pt x="1713" y="1264"/>
                    <a:pt x="1726" y="1268"/>
                  </a:cubicBezTo>
                  <a:cubicBezTo>
                    <a:pt x="1738" y="1272"/>
                    <a:pt x="1752" y="1270"/>
                    <a:pt x="1763" y="1263"/>
                  </a:cubicBezTo>
                  <a:cubicBezTo>
                    <a:pt x="1784" y="1249"/>
                    <a:pt x="1803" y="1231"/>
                    <a:pt x="1821" y="1211"/>
                  </a:cubicBezTo>
                  <a:cubicBezTo>
                    <a:pt x="1823" y="1212"/>
                    <a:pt x="1826" y="1212"/>
                    <a:pt x="1829" y="1213"/>
                  </a:cubicBezTo>
                  <a:cubicBezTo>
                    <a:pt x="1862" y="1216"/>
                    <a:pt x="1889" y="1196"/>
                    <a:pt x="1912" y="1176"/>
                  </a:cubicBezTo>
                  <a:cubicBezTo>
                    <a:pt x="1913" y="1183"/>
                    <a:pt x="1916" y="1190"/>
                    <a:pt x="1921" y="1196"/>
                  </a:cubicBezTo>
                  <a:cubicBezTo>
                    <a:pt x="1933" y="1210"/>
                    <a:pt x="1952" y="1216"/>
                    <a:pt x="1969" y="1210"/>
                  </a:cubicBezTo>
                  <a:cubicBezTo>
                    <a:pt x="1992" y="1203"/>
                    <a:pt x="2012" y="1188"/>
                    <a:pt x="2029" y="1172"/>
                  </a:cubicBezTo>
                  <a:cubicBezTo>
                    <a:pt x="2038" y="1184"/>
                    <a:pt x="2052" y="1191"/>
                    <a:pt x="2067" y="1190"/>
                  </a:cubicBezTo>
                  <a:cubicBezTo>
                    <a:pt x="2072" y="1190"/>
                    <a:pt x="2078" y="1189"/>
                    <a:pt x="2083" y="1188"/>
                  </a:cubicBezTo>
                  <a:cubicBezTo>
                    <a:pt x="2080" y="1196"/>
                    <a:pt x="2078" y="1204"/>
                    <a:pt x="2077" y="1212"/>
                  </a:cubicBezTo>
                  <a:cubicBezTo>
                    <a:pt x="2077" y="1214"/>
                    <a:pt x="2077" y="1215"/>
                    <a:pt x="2077" y="1216"/>
                  </a:cubicBezTo>
                  <a:cubicBezTo>
                    <a:pt x="2077" y="1231"/>
                    <a:pt x="2084" y="1245"/>
                    <a:pt x="2096" y="1253"/>
                  </a:cubicBezTo>
                  <a:cubicBezTo>
                    <a:pt x="2110" y="1263"/>
                    <a:pt x="2127" y="1264"/>
                    <a:pt x="2142" y="1257"/>
                  </a:cubicBezTo>
                  <a:cubicBezTo>
                    <a:pt x="2157" y="1249"/>
                    <a:pt x="2171" y="1240"/>
                    <a:pt x="2183" y="1229"/>
                  </a:cubicBezTo>
                  <a:cubicBezTo>
                    <a:pt x="2181" y="1233"/>
                    <a:pt x="2180" y="1237"/>
                    <a:pt x="2179" y="1241"/>
                  </a:cubicBezTo>
                  <a:cubicBezTo>
                    <a:pt x="2178" y="1245"/>
                    <a:pt x="2177" y="1249"/>
                    <a:pt x="2177" y="1253"/>
                  </a:cubicBezTo>
                  <a:cubicBezTo>
                    <a:pt x="2177" y="1264"/>
                    <a:pt x="2182" y="1276"/>
                    <a:pt x="2190" y="1284"/>
                  </a:cubicBezTo>
                  <a:cubicBezTo>
                    <a:pt x="2201" y="1296"/>
                    <a:pt x="2218" y="1300"/>
                    <a:pt x="2233" y="1296"/>
                  </a:cubicBezTo>
                  <a:cubicBezTo>
                    <a:pt x="2235" y="1296"/>
                    <a:pt x="2237" y="1295"/>
                    <a:pt x="2239" y="1295"/>
                  </a:cubicBezTo>
                  <a:cubicBezTo>
                    <a:pt x="2239" y="1297"/>
                    <a:pt x="2240" y="1300"/>
                    <a:pt x="2242" y="1303"/>
                  </a:cubicBezTo>
                  <a:cubicBezTo>
                    <a:pt x="2250" y="1317"/>
                    <a:pt x="2264" y="1325"/>
                    <a:pt x="2280" y="1326"/>
                  </a:cubicBezTo>
                  <a:cubicBezTo>
                    <a:pt x="2319" y="1326"/>
                    <a:pt x="2357" y="1304"/>
                    <a:pt x="2397" y="1269"/>
                  </a:cubicBezTo>
                  <a:cubicBezTo>
                    <a:pt x="2397" y="1281"/>
                    <a:pt x="2402" y="1292"/>
                    <a:pt x="2411" y="1301"/>
                  </a:cubicBezTo>
                  <a:cubicBezTo>
                    <a:pt x="2428" y="1316"/>
                    <a:pt x="2454" y="1316"/>
                    <a:pt x="2471" y="1301"/>
                  </a:cubicBezTo>
                  <a:cubicBezTo>
                    <a:pt x="2472" y="1301"/>
                    <a:pt x="2473" y="1300"/>
                    <a:pt x="2473" y="1300"/>
                  </a:cubicBezTo>
                  <a:cubicBezTo>
                    <a:pt x="2473" y="1311"/>
                    <a:pt x="2477" y="1322"/>
                    <a:pt x="2485" y="1330"/>
                  </a:cubicBezTo>
                  <a:cubicBezTo>
                    <a:pt x="2502" y="1348"/>
                    <a:pt x="2530" y="1349"/>
                    <a:pt x="2548" y="1333"/>
                  </a:cubicBezTo>
                  <a:cubicBezTo>
                    <a:pt x="2570" y="1313"/>
                    <a:pt x="2570" y="1313"/>
                    <a:pt x="2570" y="1313"/>
                  </a:cubicBezTo>
                  <a:cubicBezTo>
                    <a:pt x="2595" y="1290"/>
                    <a:pt x="2628" y="1260"/>
                    <a:pt x="2660" y="1239"/>
                  </a:cubicBezTo>
                  <a:cubicBezTo>
                    <a:pt x="2675" y="1254"/>
                    <a:pt x="2698" y="1258"/>
                    <a:pt x="2716" y="1247"/>
                  </a:cubicBezTo>
                  <a:cubicBezTo>
                    <a:pt x="2744" y="1230"/>
                    <a:pt x="2762" y="1203"/>
                    <a:pt x="2763" y="1174"/>
                  </a:cubicBezTo>
                  <a:cubicBezTo>
                    <a:pt x="2763" y="1174"/>
                    <a:pt x="2763" y="1173"/>
                    <a:pt x="2763" y="1172"/>
                  </a:cubicBezTo>
                  <a:cubicBezTo>
                    <a:pt x="2763" y="1160"/>
                    <a:pt x="2759" y="1149"/>
                    <a:pt x="2751" y="1140"/>
                  </a:cubicBezTo>
                  <a:cubicBezTo>
                    <a:pt x="2743" y="1132"/>
                    <a:pt x="2732" y="1127"/>
                    <a:pt x="2721" y="1127"/>
                  </a:cubicBezTo>
                  <a:cubicBezTo>
                    <a:pt x="2741" y="1097"/>
                    <a:pt x="2759" y="1065"/>
                    <a:pt x="2766" y="1032"/>
                  </a:cubicBezTo>
                  <a:cubicBezTo>
                    <a:pt x="2766" y="1029"/>
                    <a:pt x="2767" y="1025"/>
                    <a:pt x="2767" y="1022"/>
                  </a:cubicBezTo>
                  <a:cubicBezTo>
                    <a:pt x="2767" y="1011"/>
                    <a:pt x="2763" y="1001"/>
                    <a:pt x="2755" y="992"/>
                  </a:cubicBezTo>
                  <a:cubicBezTo>
                    <a:pt x="2747" y="984"/>
                    <a:pt x="2737" y="979"/>
                    <a:pt x="2725" y="978"/>
                  </a:cubicBezTo>
                  <a:cubicBezTo>
                    <a:pt x="2729" y="967"/>
                    <a:pt x="2731" y="956"/>
                    <a:pt x="2731" y="945"/>
                  </a:cubicBezTo>
                  <a:cubicBezTo>
                    <a:pt x="2731" y="944"/>
                    <a:pt x="2731" y="942"/>
                    <a:pt x="2731" y="940"/>
                  </a:cubicBezTo>
                  <a:cubicBezTo>
                    <a:pt x="2731" y="928"/>
                    <a:pt x="2725" y="917"/>
                    <a:pt x="2716" y="909"/>
                  </a:cubicBezTo>
                  <a:cubicBezTo>
                    <a:pt x="2716" y="909"/>
                    <a:pt x="2716" y="909"/>
                    <a:pt x="2715" y="909"/>
                  </a:cubicBezTo>
                  <a:cubicBezTo>
                    <a:pt x="2737" y="885"/>
                    <a:pt x="2758" y="862"/>
                    <a:pt x="2777" y="837"/>
                  </a:cubicBezTo>
                  <a:cubicBezTo>
                    <a:pt x="2784" y="829"/>
                    <a:pt x="2787" y="819"/>
                    <a:pt x="2787" y="809"/>
                  </a:cubicBezTo>
                  <a:cubicBezTo>
                    <a:pt x="2787" y="797"/>
                    <a:pt x="2783" y="785"/>
                    <a:pt x="2774" y="777"/>
                  </a:cubicBezTo>
                  <a:cubicBezTo>
                    <a:pt x="2757" y="760"/>
                    <a:pt x="2731" y="760"/>
                    <a:pt x="2713" y="775"/>
                  </a:cubicBezTo>
                  <a:cubicBezTo>
                    <a:pt x="2663" y="818"/>
                    <a:pt x="2609" y="858"/>
                    <a:pt x="2556" y="896"/>
                  </a:cubicBezTo>
                  <a:cubicBezTo>
                    <a:pt x="2552" y="899"/>
                    <a:pt x="2548" y="902"/>
                    <a:pt x="2544" y="905"/>
                  </a:cubicBezTo>
                  <a:cubicBezTo>
                    <a:pt x="2595" y="839"/>
                    <a:pt x="2648" y="771"/>
                    <a:pt x="2709" y="715"/>
                  </a:cubicBezTo>
                  <a:cubicBezTo>
                    <a:pt x="2722" y="704"/>
                    <a:pt x="2735" y="693"/>
                    <a:pt x="2748" y="682"/>
                  </a:cubicBezTo>
                  <a:cubicBezTo>
                    <a:pt x="2759" y="673"/>
                    <a:pt x="2764" y="660"/>
                    <a:pt x="2764" y="647"/>
                  </a:cubicBezTo>
                  <a:cubicBezTo>
                    <a:pt x="2764" y="637"/>
                    <a:pt x="2761" y="627"/>
                    <a:pt x="2754" y="619"/>
                  </a:cubicBezTo>
                  <a:cubicBezTo>
                    <a:pt x="2738" y="600"/>
                    <a:pt x="2711" y="597"/>
                    <a:pt x="2691" y="612"/>
                  </a:cubicBezTo>
                  <a:cubicBezTo>
                    <a:pt x="2691" y="612"/>
                    <a:pt x="2690" y="613"/>
                    <a:pt x="2690" y="613"/>
                  </a:cubicBezTo>
                  <a:cubicBezTo>
                    <a:pt x="2690" y="613"/>
                    <a:pt x="2690" y="613"/>
                    <a:pt x="2690" y="613"/>
                  </a:cubicBezTo>
                  <a:cubicBezTo>
                    <a:pt x="2690" y="614"/>
                    <a:pt x="2689" y="614"/>
                    <a:pt x="2689" y="614"/>
                  </a:cubicBezTo>
                  <a:cubicBezTo>
                    <a:pt x="2684" y="618"/>
                    <a:pt x="2678" y="623"/>
                    <a:pt x="2673" y="627"/>
                  </a:cubicBezTo>
                  <a:cubicBezTo>
                    <a:pt x="2677" y="621"/>
                    <a:pt x="2679" y="614"/>
                    <a:pt x="2679" y="606"/>
                  </a:cubicBezTo>
                  <a:cubicBezTo>
                    <a:pt x="2679" y="598"/>
                    <a:pt x="2676" y="589"/>
                    <a:pt x="2671" y="582"/>
                  </a:cubicBezTo>
                  <a:cubicBezTo>
                    <a:pt x="2662" y="568"/>
                    <a:pt x="2647" y="561"/>
                    <a:pt x="2631" y="562"/>
                  </a:cubicBezTo>
                  <a:cubicBezTo>
                    <a:pt x="2645" y="551"/>
                    <a:pt x="2660" y="542"/>
                    <a:pt x="2674" y="533"/>
                  </a:cubicBezTo>
                  <a:cubicBezTo>
                    <a:pt x="2688" y="524"/>
                    <a:pt x="2696" y="509"/>
                    <a:pt x="2696" y="494"/>
                  </a:cubicBezTo>
                  <a:cubicBezTo>
                    <a:pt x="2696" y="486"/>
                    <a:pt x="2694" y="478"/>
                    <a:pt x="2689" y="471"/>
                  </a:cubicBezTo>
                  <a:cubicBezTo>
                    <a:pt x="2676" y="450"/>
                    <a:pt x="2649" y="443"/>
                    <a:pt x="2628" y="456"/>
                  </a:cubicBezTo>
                  <a:cubicBezTo>
                    <a:pt x="2628" y="456"/>
                    <a:pt x="2627" y="456"/>
                    <a:pt x="2627" y="456"/>
                  </a:cubicBezTo>
                  <a:cubicBezTo>
                    <a:pt x="2627" y="456"/>
                    <a:pt x="2627" y="456"/>
                    <a:pt x="2627" y="456"/>
                  </a:cubicBezTo>
                  <a:cubicBezTo>
                    <a:pt x="2627" y="456"/>
                    <a:pt x="2627" y="456"/>
                    <a:pt x="2627" y="456"/>
                  </a:cubicBezTo>
                  <a:cubicBezTo>
                    <a:pt x="2624" y="458"/>
                    <a:pt x="2620" y="460"/>
                    <a:pt x="2617" y="462"/>
                  </a:cubicBezTo>
                  <a:cubicBezTo>
                    <a:pt x="2625" y="456"/>
                    <a:pt x="2632" y="450"/>
                    <a:pt x="2640" y="443"/>
                  </a:cubicBezTo>
                  <a:cubicBezTo>
                    <a:pt x="2650" y="435"/>
                    <a:pt x="2656" y="422"/>
                    <a:pt x="2656" y="409"/>
                  </a:cubicBezTo>
                  <a:cubicBezTo>
                    <a:pt x="2656" y="400"/>
                    <a:pt x="2654" y="392"/>
                    <a:pt x="2649" y="384"/>
                  </a:cubicBezTo>
                  <a:cubicBezTo>
                    <a:pt x="2644" y="376"/>
                    <a:pt x="2636" y="371"/>
                    <a:pt x="2628" y="367"/>
                  </a:cubicBezTo>
                  <a:cubicBezTo>
                    <a:pt x="2633" y="364"/>
                    <a:pt x="2638" y="360"/>
                    <a:pt x="2643" y="357"/>
                  </a:cubicBezTo>
                  <a:cubicBezTo>
                    <a:pt x="2643" y="357"/>
                    <a:pt x="2642" y="357"/>
                    <a:pt x="2642" y="358"/>
                  </a:cubicBezTo>
                  <a:cubicBezTo>
                    <a:pt x="2643" y="357"/>
                    <a:pt x="2644" y="357"/>
                    <a:pt x="2644" y="356"/>
                  </a:cubicBezTo>
                  <a:cubicBezTo>
                    <a:pt x="2657" y="348"/>
                    <a:pt x="2663" y="334"/>
                    <a:pt x="2663" y="320"/>
                  </a:cubicBezTo>
                  <a:cubicBezTo>
                    <a:pt x="2663" y="311"/>
                    <a:pt x="2661" y="302"/>
                    <a:pt x="2656" y="294"/>
                  </a:cubicBezTo>
                  <a:cubicBezTo>
                    <a:pt x="2642" y="274"/>
                    <a:pt x="2614" y="269"/>
                    <a:pt x="2594" y="282"/>
                  </a:cubicBezTo>
                  <a:cubicBezTo>
                    <a:pt x="2593" y="282"/>
                    <a:pt x="2593" y="283"/>
                    <a:pt x="2592" y="283"/>
                  </a:cubicBezTo>
                  <a:cubicBezTo>
                    <a:pt x="2572" y="298"/>
                    <a:pt x="2547" y="309"/>
                    <a:pt x="2521" y="321"/>
                  </a:cubicBezTo>
                  <a:cubicBezTo>
                    <a:pt x="2516" y="323"/>
                    <a:pt x="2512" y="325"/>
                    <a:pt x="2508" y="327"/>
                  </a:cubicBezTo>
                  <a:cubicBezTo>
                    <a:pt x="2524" y="315"/>
                    <a:pt x="2540" y="302"/>
                    <a:pt x="2553" y="287"/>
                  </a:cubicBezTo>
                  <a:cubicBezTo>
                    <a:pt x="2561" y="278"/>
                    <a:pt x="2566" y="267"/>
                    <a:pt x="2566" y="256"/>
                  </a:cubicBezTo>
                  <a:cubicBezTo>
                    <a:pt x="2566" y="249"/>
                    <a:pt x="2564" y="241"/>
                    <a:pt x="2560" y="234"/>
                  </a:cubicBezTo>
                  <a:cubicBezTo>
                    <a:pt x="2550" y="217"/>
                    <a:pt x="2531" y="208"/>
                    <a:pt x="2512" y="212"/>
                  </a:cubicBezTo>
                  <a:cubicBezTo>
                    <a:pt x="2484" y="218"/>
                    <a:pt x="2457" y="232"/>
                    <a:pt x="2431" y="249"/>
                  </a:cubicBezTo>
                  <a:cubicBezTo>
                    <a:pt x="2436" y="242"/>
                    <a:pt x="2438" y="234"/>
                    <a:pt x="2438" y="226"/>
                  </a:cubicBezTo>
                  <a:cubicBezTo>
                    <a:pt x="2438" y="218"/>
                    <a:pt x="2436" y="210"/>
                    <a:pt x="2432" y="203"/>
                  </a:cubicBezTo>
                  <a:cubicBezTo>
                    <a:pt x="2421" y="184"/>
                    <a:pt x="2399" y="176"/>
                    <a:pt x="2378" y="183"/>
                  </a:cubicBezTo>
                  <a:cubicBezTo>
                    <a:pt x="2301" y="211"/>
                    <a:pt x="2231" y="266"/>
                    <a:pt x="2175" y="310"/>
                  </a:cubicBezTo>
                  <a:cubicBezTo>
                    <a:pt x="2086" y="380"/>
                    <a:pt x="2003" y="462"/>
                    <a:pt x="1913" y="568"/>
                  </a:cubicBezTo>
                  <a:cubicBezTo>
                    <a:pt x="1982" y="478"/>
                    <a:pt x="2056" y="390"/>
                    <a:pt x="2141" y="311"/>
                  </a:cubicBezTo>
                  <a:cubicBezTo>
                    <a:pt x="2148" y="305"/>
                    <a:pt x="2159" y="296"/>
                    <a:pt x="2172" y="286"/>
                  </a:cubicBezTo>
                  <a:cubicBezTo>
                    <a:pt x="2213" y="255"/>
                    <a:pt x="2259" y="219"/>
                    <a:pt x="2270" y="177"/>
                  </a:cubicBezTo>
                  <a:cubicBezTo>
                    <a:pt x="2271" y="174"/>
                    <a:pt x="2271" y="170"/>
                    <a:pt x="2271" y="166"/>
                  </a:cubicBezTo>
                  <a:cubicBezTo>
                    <a:pt x="2271" y="154"/>
                    <a:pt x="2266" y="142"/>
                    <a:pt x="2257" y="133"/>
                  </a:cubicBezTo>
                  <a:cubicBezTo>
                    <a:pt x="2246" y="122"/>
                    <a:pt x="2228" y="118"/>
                    <a:pt x="2213" y="123"/>
                  </a:cubicBezTo>
                  <a:cubicBezTo>
                    <a:pt x="2201" y="127"/>
                    <a:pt x="2189" y="132"/>
                    <a:pt x="2177" y="138"/>
                  </a:cubicBezTo>
                  <a:cubicBezTo>
                    <a:pt x="2175" y="136"/>
                    <a:pt x="2173" y="135"/>
                    <a:pt x="2170" y="135"/>
                  </a:cubicBezTo>
                  <a:cubicBezTo>
                    <a:pt x="2126" y="119"/>
                    <a:pt x="2074" y="143"/>
                    <a:pt x="2019" y="176"/>
                  </a:cubicBezTo>
                  <a:cubicBezTo>
                    <a:pt x="2025" y="160"/>
                    <a:pt x="2029" y="145"/>
                    <a:pt x="2029" y="130"/>
                  </a:cubicBezTo>
                  <a:cubicBezTo>
                    <a:pt x="2029" y="126"/>
                    <a:pt x="2028" y="122"/>
                    <a:pt x="2028" y="119"/>
                  </a:cubicBezTo>
                  <a:cubicBezTo>
                    <a:pt x="2025" y="98"/>
                    <a:pt x="2009" y="82"/>
                    <a:pt x="1988" y="80"/>
                  </a:cubicBezTo>
                  <a:cubicBezTo>
                    <a:pt x="1970" y="78"/>
                    <a:pt x="1952" y="81"/>
                    <a:pt x="1934" y="86"/>
                  </a:cubicBezTo>
                  <a:cubicBezTo>
                    <a:pt x="1934" y="86"/>
                    <a:pt x="1934" y="86"/>
                    <a:pt x="1934" y="86"/>
                  </a:cubicBezTo>
                  <a:cubicBezTo>
                    <a:pt x="1918" y="69"/>
                    <a:pt x="1890" y="68"/>
                    <a:pt x="1872" y="84"/>
                  </a:cubicBezTo>
                  <a:cubicBezTo>
                    <a:pt x="1866" y="88"/>
                    <a:pt x="1861" y="94"/>
                    <a:pt x="1856" y="99"/>
                  </a:cubicBezTo>
                  <a:cubicBezTo>
                    <a:pt x="1845" y="108"/>
                    <a:pt x="1833" y="117"/>
                    <a:pt x="1821" y="126"/>
                  </a:cubicBezTo>
                  <a:cubicBezTo>
                    <a:pt x="1823" y="121"/>
                    <a:pt x="1824" y="115"/>
                    <a:pt x="1825" y="109"/>
                  </a:cubicBezTo>
                  <a:cubicBezTo>
                    <a:pt x="1825" y="107"/>
                    <a:pt x="1825" y="105"/>
                    <a:pt x="1825" y="102"/>
                  </a:cubicBezTo>
                  <a:cubicBezTo>
                    <a:pt x="1825" y="90"/>
                    <a:pt x="1821" y="79"/>
                    <a:pt x="1812" y="70"/>
                  </a:cubicBezTo>
                  <a:cubicBezTo>
                    <a:pt x="1802" y="60"/>
                    <a:pt x="1787" y="56"/>
                    <a:pt x="1773" y="58"/>
                  </a:cubicBezTo>
                  <a:cubicBezTo>
                    <a:pt x="1714" y="68"/>
                    <a:pt x="1657" y="106"/>
                    <a:pt x="1611" y="136"/>
                  </a:cubicBezTo>
                  <a:cubicBezTo>
                    <a:pt x="1611" y="136"/>
                    <a:pt x="1610" y="137"/>
                    <a:pt x="1610" y="137"/>
                  </a:cubicBezTo>
                  <a:cubicBezTo>
                    <a:pt x="1610" y="135"/>
                    <a:pt x="1610" y="134"/>
                    <a:pt x="1610" y="132"/>
                  </a:cubicBezTo>
                  <a:cubicBezTo>
                    <a:pt x="1610" y="124"/>
                    <a:pt x="1608" y="116"/>
                    <a:pt x="1603" y="109"/>
                  </a:cubicBezTo>
                  <a:cubicBezTo>
                    <a:pt x="1593" y="91"/>
                    <a:pt x="1571" y="83"/>
                    <a:pt x="1551" y="89"/>
                  </a:cubicBezTo>
                  <a:cubicBezTo>
                    <a:pt x="1495" y="108"/>
                    <a:pt x="1446" y="151"/>
                    <a:pt x="1403" y="190"/>
                  </a:cubicBezTo>
                  <a:cubicBezTo>
                    <a:pt x="1405" y="183"/>
                    <a:pt x="1407" y="176"/>
                    <a:pt x="1408" y="169"/>
                  </a:cubicBezTo>
                  <a:cubicBezTo>
                    <a:pt x="1408" y="167"/>
                    <a:pt x="1408" y="165"/>
                    <a:pt x="1408" y="163"/>
                  </a:cubicBezTo>
                  <a:cubicBezTo>
                    <a:pt x="1408" y="162"/>
                    <a:pt x="1408" y="160"/>
                    <a:pt x="1408" y="159"/>
                  </a:cubicBezTo>
                  <a:cubicBezTo>
                    <a:pt x="1429" y="143"/>
                    <a:pt x="1450" y="127"/>
                    <a:pt x="1470" y="110"/>
                  </a:cubicBezTo>
                  <a:cubicBezTo>
                    <a:pt x="1481" y="101"/>
                    <a:pt x="1486" y="88"/>
                    <a:pt x="1486" y="76"/>
                  </a:cubicBezTo>
                  <a:cubicBezTo>
                    <a:pt x="1486" y="69"/>
                    <a:pt x="1485" y="62"/>
                    <a:pt x="1482" y="56"/>
                  </a:cubicBezTo>
                  <a:cubicBezTo>
                    <a:pt x="1472" y="37"/>
                    <a:pt x="1452" y="27"/>
                    <a:pt x="1431" y="32"/>
                  </a:cubicBezTo>
                  <a:cubicBezTo>
                    <a:pt x="1397" y="39"/>
                    <a:pt x="1365" y="56"/>
                    <a:pt x="1334" y="77"/>
                  </a:cubicBezTo>
                  <a:cubicBezTo>
                    <a:pt x="1321" y="43"/>
                    <a:pt x="1293" y="22"/>
                    <a:pt x="1254" y="17"/>
                  </a:cubicBezTo>
                  <a:cubicBezTo>
                    <a:pt x="1228" y="13"/>
                    <a:pt x="1202" y="17"/>
                    <a:pt x="1180" y="21"/>
                  </a:cubicBezTo>
                  <a:cubicBezTo>
                    <a:pt x="1084" y="39"/>
                    <a:pt x="1001" y="92"/>
                    <a:pt x="927" y="156"/>
                  </a:cubicBezTo>
                  <a:cubicBezTo>
                    <a:pt x="926" y="153"/>
                    <a:pt x="924" y="151"/>
                    <a:pt x="922" y="148"/>
                  </a:cubicBezTo>
                  <a:cubicBezTo>
                    <a:pt x="911" y="134"/>
                    <a:pt x="892" y="128"/>
                    <a:pt x="874" y="133"/>
                  </a:cubicBezTo>
                  <a:cubicBezTo>
                    <a:pt x="800" y="155"/>
                    <a:pt x="699" y="288"/>
                    <a:pt x="540" y="502"/>
                  </a:cubicBezTo>
                  <a:cubicBezTo>
                    <a:pt x="538" y="506"/>
                    <a:pt x="535" y="509"/>
                    <a:pt x="533" y="512"/>
                  </a:cubicBezTo>
                  <a:cubicBezTo>
                    <a:pt x="510" y="542"/>
                    <a:pt x="487" y="573"/>
                    <a:pt x="466" y="603"/>
                  </a:cubicBezTo>
                  <a:cubicBezTo>
                    <a:pt x="430" y="651"/>
                    <a:pt x="394" y="696"/>
                    <a:pt x="363" y="734"/>
                  </a:cubicBezTo>
                  <a:cubicBezTo>
                    <a:pt x="342" y="758"/>
                    <a:pt x="325" y="777"/>
                    <a:pt x="311" y="791"/>
                  </a:cubicBezTo>
                  <a:cubicBezTo>
                    <a:pt x="353" y="736"/>
                    <a:pt x="406" y="656"/>
                    <a:pt x="474" y="545"/>
                  </a:cubicBezTo>
                  <a:cubicBezTo>
                    <a:pt x="490" y="519"/>
                    <a:pt x="505" y="495"/>
                    <a:pt x="509" y="489"/>
                  </a:cubicBezTo>
                  <a:cubicBezTo>
                    <a:pt x="576" y="398"/>
                    <a:pt x="634" y="324"/>
                    <a:pt x="705" y="260"/>
                  </a:cubicBezTo>
                  <a:cubicBezTo>
                    <a:pt x="717" y="249"/>
                    <a:pt x="717" y="249"/>
                    <a:pt x="717" y="249"/>
                  </a:cubicBezTo>
                  <a:cubicBezTo>
                    <a:pt x="739" y="231"/>
                    <a:pt x="763" y="210"/>
                    <a:pt x="778" y="182"/>
                  </a:cubicBezTo>
                  <a:cubicBezTo>
                    <a:pt x="782" y="175"/>
                    <a:pt x="784" y="167"/>
                    <a:pt x="784" y="160"/>
                  </a:cubicBezTo>
                  <a:cubicBezTo>
                    <a:pt x="784" y="148"/>
                    <a:pt x="779" y="136"/>
                    <a:pt x="770" y="127"/>
                  </a:cubicBezTo>
                  <a:cubicBezTo>
                    <a:pt x="755" y="113"/>
                    <a:pt x="732" y="111"/>
                    <a:pt x="715" y="122"/>
                  </a:cubicBezTo>
                  <a:cubicBezTo>
                    <a:pt x="605" y="192"/>
                    <a:pt x="514" y="303"/>
                    <a:pt x="433" y="402"/>
                  </a:cubicBezTo>
                  <a:cubicBezTo>
                    <a:pt x="420" y="418"/>
                    <a:pt x="420" y="418"/>
                    <a:pt x="420" y="418"/>
                  </a:cubicBezTo>
                  <a:cubicBezTo>
                    <a:pt x="376" y="472"/>
                    <a:pt x="332" y="529"/>
                    <a:pt x="293" y="590"/>
                  </a:cubicBezTo>
                  <a:cubicBezTo>
                    <a:pt x="327" y="536"/>
                    <a:pt x="367" y="484"/>
                    <a:pt x="404" y="437"/>
                  </a:cubicBezTo>
                  <a:cubicBezTo>
                    <a:pt x="433" y="400"/>
                    <a:pt x="459" y="360"/>
                    <a:pt x="484" y="321"/>
                  </a:cubicBezTo>
                  <a:cubicBezTo>
                    <a:pt x="515" y="272"/>
                    <a:pt x="545" y="226"/>
                    <a:pt x="580" y="187"/>
                  </a:cubicBezTo>
                  <a:cubicBezTo>
                    <a:pt x="592" y="177"/>
                    <a:pt x="603" y="166"/>
                    <a:pt x="615" y="155"/>
                  </a:cubicBezTo>
                  <a:cubicBezTo>
                    <a:pt x="625" y="150"/>
                    <a:pt x="640" y="146"/>
                    <a:pt x="651" y="143"/>
                  </a:cubicBezTo>
                  <a:cubicBezTo>
                    <a:pt x="687" y="134"/>
                    <a:pt x="732" y="122"/>
                    <a:pt x="753" y="82"/>
                  </a:cubicBezTo>
                  <a:cubicBezTo>
                    <a:pt x="756" y="76"/>
                    <a:pt x="758" y="69"/>
                    <a:pt x="758" y="62"/>
                  </a:cubicBezTo>
                  <a:cubicBezTo>
                    <a:pt x="758" y="56"/>
                    <a:pt x="757" y="50"/>
                    <a:pt x="754" y="44"/>
                  </a:cubicBezTo>
                  <a:cubicBezTo>
                    <a:pt x="749" y="32"/>
                    <a:pt x="739" y="23"/>
                    <a:pt x="726" y="19"/>
                  </a:cubicBezTo>
                  <a:cubicBezTo>
                    <a:pt x="669" y="0"/>
                    <a:pt x="594" y="50"/>
                    <a:pt x="573" y="70"/>
                  </a:cubicBezTo>
                  <a:close/>
                  <a:moveTo>
                    <a:pt x="1117" y="136"/>
                  </a:moveTo>
                  <a:cubicBezTo>
                    <a:pt x="1109" y="140"/>
                    <a:pt x="1102" y="144"/>
                    <a:pt x="1095" y="149"/>
                  </a:cubicBezTo>
                  <a:cubicBezTo>
                    <a:pt x="1094" y="149"/>
                    <a:pt x="1094" y="148"/>
                    <a:pt x="1093" y="148"/>
                  </a:cubicBezTo>
                  <a:cubicBezTo>
                    <a:pt x="1101" y="143"/>
                    <a:pt x="1109" y="139"/>
                    <a:pt x="1117" y="136"/>
                  </a:cubicBezTo>
                  <a:close/>
                  <a:moveTo>
                    <a:pt x="1249" y="107"/>
                  </a:moveTo>
                  <a:cubicBezTo>
                    <a:pt x="1250" y="108"/>
                    <a:pt x="1250" y="108"/>
                    <a:pt x="1250" y="108"/>
                  </a:cubicBezTo>
                  <a:cubicBezTo>
                    <a:pt x="1250" y="108"/>
                    <a:pt x="1250" y="109"/>
                    <a:pt x="1250" y="110"/>
                  </a:cubicBezTo>
                  <a:cubicBezTo>
                    <a:pt x="1250" y="115"/>
                    <a:pt x="1249" y="125"/>
                    <a:pt x="1240" y="146"/>
                  </a:cubicBezTo>
                  <a:cubicBezTo>
                    <a:pt x="1239" y="137"/>
                    <a:pt x="1236" y="128"/>
                    <a:pt x="1230" y="120"/>
                  </a:cubicBezTo>
                  <a:cubicBezTo>
                    <a:pt x="1225" y="114"/>
                    <a:pt x="1218" y="110"/>
                    <a:pt x="1211" y="107"/>
                  </a:cubicBezTo>
                  <a:cubicBezTo>
                    <a:pt x="1237" y="104"/>
                    <a:pt x="1246" y="105"/>
                    <a:pt x="1249" y="107"/>
                  </a:cubicBezTo>
                  <a:close/>
                  <a:moveTo>
                    <a:pt x="590" y="586"/>
                  </a:moveTo>
                  <a:cubicBezTo>
                    <a:pt x="580" y="605"/>
                    <a:pt x="569" y="624"/>
                    <a:pt x="559" y="643"/>
                  </a:cubicBezTo>
                  <a:cubicBezTo>
                    <a:pt x="543" y="673"/>
                    <a:pt x="543" y="673"/>
                    <a:pt x="543" y="673"/>
                  </a:cubicBezTo>
                  <a:cubicBezTo>
                    <a:pt x="527" y="702"/>
                    <a:pt x="509" y="735"/>
                    <a:pt x="494" y="771"/>
                  </a:cubicBezTo>
                  <a:cubicBezTo>
                    <a:pt x="473" y="803"/>
                    <a:pt x="452" y="836"/>
                    <a:pt x="432" y="869"/>
                  </a:cubicBezTo>
                  <a:cubicBezTo>
                    <a:pt x="409" y="905"/>
                    <a:pt x="385" y="942"/>
                    <a:pt x="361" y="979"/>
                  </a:cubicBezTo>
                  <a:cubicBezTo>
                    <a:pt x="395" y="888"/>
                    <a:pt x="440" y="801"/>
                    <a:pt x="496" y="717"/>
                  </a:cubicBezTo>
                  <a:cubicBezTo>
                    <a:pt x="510" y="695"/>
                    <a:pt x="526" y="674"/>
                    <a:pt x="541" y="652"/>
                  </a:cubicBezTo>
                  <a:cubicBezTo>
                    <a:pt x="557" y="631"/>
                    <a:pt x="573" y="609"/>
                    <a:pt x="590" y="586"/>
                  </a:cubicBezTo>
                  <a:close/>
                  <a:moveTo>
                    <a:pt x="665" y="689"/>
                  </a:moveTo>
                  <a:cubicBezTo>
                    <a:pt x="675" y="674"/>
                    <a:pt x="684" y="659"/>
                    <a:pt x="694" y="645"/>
                  </a:cubicBezTo>
                  <a:cubicBezTo>
                    <a:pt x="667" y="690"/>
                    <a:pt x="642" y="734"/>
                    <a:pt x="620" y="775"/>
                  </a:cubicBezTo>
                  <a:cubicBezTo>
                    <a:pt x="615" y="779"/>
                    <a:pt x="611" y="783"/>
                    <a:pt x="606" y="787"/>
                  </a:cubicBezTo>
                  <a:cubicBezTo>
                    <a:pt x="625" y="755"/>
                    <a:pt x="645" y="722"/>
                    <a:pt x="665" y="689"/>
                  </a:cubicBezTo>
                  <a:close/>
                  <a:moveTo>
                    <a:pt x="636" y="1095"/>
                  </a:moveTo>
                  <a:cubicBezTo>
                    <a:pt x="635" y="1096"/>
                    <a:pt x="634" y="1097"/>
                    <a:pt x="633" y="1098"/>
                  </a:cubicBezTo>
                  <a:cubicBezTo>
                    <a:pt x="633" y="1098"/>
                    <a:pt x="633" y="1097"/>
                    <a:pt x="633" y="1097"/>
                  </a:cubicBezTo>
                  <a:cubicBezTo>
                    <a:pt x="634" y="1096"/>
                    <a:pt x="635" y="1095"/>
                    <a:pt x="636" y="1095"/>
                  </a:cubicBezTo>
                  <a:close/>
                  <a:moveTo>
                    <a:pt x="1275" y="453"/>
                  </a:moveTo>
                  <a:cubicBezTo>
                    <a:pt x="1244" y="495"/>
                    <a:pt x="1217" y="535"/>
                    <a:pt x="1196" y="569"/>
                  </a:cubicBezTo>
                  <a:cubicBezTo>
                    <a:pt x="1154" y="636"/>
                    <a:pt x="1115" y="711"/>
                    <a:pt x="1074" y="800"/>
                  </a:cubicBezTo>
                  <a:cubicBezTo>
                    <a:pt x="1066" y="811"/>
                    <a:pt x="1059" y="823"/>
                    <a:pt x="1051" y="834"/>
                  </a:cubicBezTo>
                  <a:cubicBezTo>
                    <a:pt x="1004" y="903"/>
                    <a:pt x="956" y="975"/>
                    <a:pt x="905" y="1042"/>
                  </a:cubicBezTo>
                  <a:cubicBezTo>
                    <a:pt x="891" y="1061"/>
                    <a:pt x="891" y="1061"/>
                    <a:pt x="891" y="1061"/>
                  </a:cubicBezTo>
                  <a:cubicBezTo>
                    <a:pt x="889" y="1064"/>
                    <a:pt x="886" y="1068"/>
                    <a:pt x="882" y="1073"/>
                  </a:cubicBezTo>
                  <a:cubicBezTo>
                    <a:pt x="893" y="1042"/>
                    <a:pt x="906" y="1011"/>
                    <a:pt x="916" y="988"/>
                  </a:cubicBezTo>
                  <a:cubicBezTo>
                    <a:pt x="926" y="964"/>
                    <a:pt x="926" y="964"/>
                    <a:pt x="926" y="964"/>
                  </a:cubicBezTo>
                  <a:cubicBezTo>
                    <a:pt x="974" y="842"/>
                    <a:pt x="1042" y="721"/>
                    <a:pt x="1129" y="605"/>
                  </a:cubicBezTo>
                  <a:cubicBezTo>
                    <a:pt x="1145" y="584"/>
                    <a:pt x="1162" y="563"/>
                    <a:pt x="1179" y="542"/>
                  </a:cubicBezTo>
                  <a:cubicBezTo>
                    <a:pt x="1210" y="511"/>
                    <a:pt x="1242" y="482"/>
                    <a:pt x="1275" y="453"/>
                  </a:cubicBezTo>
                  <a:close/>
                  <a:moveTo>
                    <a:pt x="1253" y="701"/>
                  </a:moveTo>
                  <a:cubicBezTo>
                    <a:pt x="1290" y="652"/>
                    <a:pt x="1332" y="597"/>
                    <a:pt x="1378" y="541"/>
                  </a:cubicBezTo>
                  <a:cubicBezTo>
                    <a:pt x="1360" y="567"/>
                    <a:pt x="1341" y="594"/>
                    <a:pt x="1322" y="623"/>
                  </a:cubicBezTo>
                  <a:cubicBezTo>
                    <a:pt x="1282" y="683"/>
                    <a:pt x="1244" y="745"/>
                    <a:pt x="1207" y="805"/>
                  </a:cubicBezTo>
                  <a:cubicBezTo>
                    <a:pt x="1198" y="820"/>
                    <a:pt x="1188" y="836"/>
                    <a:pt x="1179" y="851"/>
                  </a:cubicBezTo>
                  <a:cubicBezTo>
                    <a:pt x="1190" y="819"/>
                    <a:pt x="1202" y="787"/>
                    <a:pt x="1214" y="755"/>
                  </a:cubicBezTo>
                  <a:cubicBezTo>
                    <a:pt x="1227" y="737"/>
                    <a:pt x="1240" y="719"/>
                    <a:pt x="1253" y="701"/>
                  </a:cubicBezTo>
                  <a:close/>
                  <a:moveTo>
                    <a:pt x="1852" y="240"/>
                  </a:moveTo>
                  <a:cubicBezTo>
                    <a:pt x="1872" y="226"/>
                    <a:pt x="1872" y="226"/>
                    <a:pt x="1872" y="226"/>
                  </a:cubicBezTo>
                  <a:cubicBezTo>
                    <a:pt x="1874" y="224"/>
                    <a:pt x="1877" y="222"/>
                    <a:pt x="1880" y="220"/>
                  </a:cubicBezTo>
                  <a:cubicBezTo>
                    <a:pt x="1866" y="236"/>
                    <a:pt x="1852" y="251"/>
                    <a:pt x="1839" y="264"/>
                  </a:cubicBezTo>
                  <a:cubicBezTo>
                    <a:pt x="1825" y="279"/>
                    <a:pt x="1813" y="292"/>
                    <a:pt x="1805" y="302"/>
                  </a:cubicBezTo>
                  <a:cubicBezTo>
                    <a:pt x="1788" y="323"/>
                    <a:pt x="1771" y="345"/>
                    <a:pt x="1753" y="367"/>
                  </a:cubicBezTo>
                  <a:cubicBezTo>
                    <a:pt x="1683" y="431"/>
                    <a:pt x="1622" y="502"/>
                    <a:pt x="1572" y="578"/>
                  </a:cubicBezTo>
                  <a:cubicBezTo>
                    <a:pt x="1555" y="603"/>
                    <a:pt x="1539" y="629"/>
                    <a:pt x="1525" y="656"/>
                  </a:cubicBezTo>
                  <a:cubicBezTo>
                    <a:pt x="1506" y="680"/>
                    <a:pt x="1487" y="704"/>
                    <a:pt x="1469" y="729"/>
                  </a:cubicBezTo>
                  <a:cubicBezTo>
                    <a:pt x="1449" y="756"/>
                    <a:pt x="1429" y="783"/>
                    <a:pt x="1410" y="811"/>
                  </a:cubicBezTo>
                  <a:cubicBezTo>
                    <a:pt x="1419" y="788"/>
                    <a:pt x="1428" y="766"/>
                    <a:pt x="1438" y="743"/>
                  </a:cubicBezTo>
                  <a:cubicBezTo>
                    <a:pt x="1444" y="735"/>
                    <a:pt x="1450" y="727"/>
                    <a:pt x="1455" y="719"/>
                  </a:cubicBezTo>
                  <a:cubicBezTo>
                    <a:pt x="1549" y="587"/>
                    <a:pt x="1647" y="462"/>
                    <a:pt x="1749" y="349"/>
                  </a:cubicBezTo>
                  <a:cubicBezTo>
                    <a:pt x="1749" y="349"/>
                    <a:pt x="1797" y="294"/>
                    <a:pt x="1797" y="294"/>
                  </a:cubicBezTo>
                  <a:cubicBezTo>
                    <a:pt x="1807" y="281"/>
                    <a:pt x="1818" y="269"/>
                    <a:pt x="1829" y="257"/>
                  </a:cubicBezTo>
                  <a:cubicBezTo>
                    <a:pt x="1837" y="251"/>
                    <a:pt x="1844" y="245"/>
                    <a:pt x="1852" y="240"/>
                  </a:cubicBezTo>
                  <a:close/>
                  <a:moveTo>
                    <a:pt x="1894" y="365"/>
                  </a:moveTo>
                  <a:cubicBezTo>
                    <a:pt x="1808" y="450"/>
                    <a:pt x="1732" y="541"/>
                    <a:pt x="1666" y="637"/>
                  </a:cubicBezTo>
                  <a:cubicBezTo>
                    <a:pt x="1654" y="654"/>
                    <a:pt x="1643" y="672"/>
                    <a:pt x="1632" y="689"/>
                  </a:cubicBezTo>
                  <a:cubicBezTo>
                    <a:pt x="1613" y="709"/>
                    <a:pt x="1595" y="729"/>
                    <a:pt x="1577" y="748"/>
                  </a:cubicBezTo>
                  <a:cubicBezTo>
                    <a:pt x="1584" y="734"/>
                    <a:pt x="1592" y="720"/>
                    <a:pt x="1600" y="706"/>
                  </a:cubicBezTo>
                  <a:cubicBezTo>
                    <a:pt x="1674" y="609"/>
                    <a:pt x="1749" y="515"/>
                    <a:pt x="1818" y="429"/>
                  </a:cubicBezTo>
                  <a:cubicBezTo>
                    <a:pt x="1842" y="407"/>
                    <a:pt x="1868" y="386"/>
                    <a:pt x="1894" y="365"/>
                  </a:cubicBezTo>
                  <a:close/>
                  <a:moveTo>
                    <a:pt x="2264" y="375"/>
                  </a:moveTo>
                  <a:cubicBezTo>
                    <a:pt x="2282" y="361"/>
                    <a:pt x="2301" y="348"/>
                    <a:pt x="2321" y="335"/>
                  </a:cubicBezTo>
                  <a:cubicBezTo>
                    <a:pt x="2335" y="325"/>
                    <a:pt x="2350" y="315"/>
                    <a:pt x="2364" y="305"/>
                  </a:cubicBezTo>
                  <a:cubicBezTo>
                    <a:pt x="2357" y="312"/>
                    <a:pt x="2349" y="320"/>
                    <a:pt x="2342" y="327"/>
                  </a:cubicBezTo>
                  <a:cubicBezTo>
                    <a:pt x="2336" y="331"/>
                    <a:pt x="2329" y="335"/>
                    <a:pt x="2323" y="340"/>
                  </a:cubicBezTo>
                  <a:cubicBezTo>
                    <a:pt x="2134" y="479"/>
                    <a:pt x="1989" y="622"/>
                    <a:pt x="1879" y="775"/>
                  </a:cubicBezTo>
                  <a:cubicBezTo>
                    <a:pt x="1873" y="785"/>
                    <a:pt x="1866" y="795"/>
                    <a:pt x="1859" y="805"/>
                  </a:cubicBezTo>
                  <a:cubicBezTo>
                    <a:pt x="1837" y="827"/>
                    <a:pt x="1816" y="850"/>
                    <a:pt x="1794" y="873"/>
                  </a:cubicBezTo>
                  <a:cubicBezTo>
                    <a:pt x="1822" y="832"/>
                    <a:pt x="1852" y="791"/>
                    <a:pt x="1883" y="751"/>
                  </a:cubicBezTo>
                  <a:cubicBezTo>
                    <a:pt x="1979" y="634"/>
                    <a:pt x="2107" y="491"/>
                    <a:pt x="2264" y="375"/>
                  </a:cubicBezTo>
                  <a:close/>
                  <a:moveTo>
                    <a:pt x="1932" y="859"/>
                  </a:moveTo>
                  <a:cubicBezTo>
                    <a:pt x="2029" y="762"/>
                    <a:pt x="2029" y="762"/>
                    <a:pt x="2029" y="762"/>
                  </a:cubicBezTo>
                  <a:cubicBezTo>
                    <a:pt x="2033" y="757"/>
                    <a:pt x="2038" y="752"/>
                    <a:pt x="2043" y="748"/>
                  </a:cubicBezTo>
                  <a:cubicBezTo>
                    <a:pt x="2009" y="799"/>
                    <a:pt x="1977" y="852"/>
                    <a:pt x="1946" y="903"/>
                  </a:cubicBezTo>
                  <a:cubicBezTo>
                    <a:pt x="1923" y="943"/>
                    <a:pt x="1923" y="943"/>
                    <a:pt x="1923" y="943"/>
                  </a:cubicBezTo>
                  <a:cubicBezTo>
                    <a:pt x="1914" y="958"/>
                    <a:pt x="1903" y="973"/>
                    <a:pt x="1893" y="989"/>
                  </a:cubicBezTo>
                  <a:cubicBezTo>
                    <a:pt x="1871" y="1013"/>
                    <a:pt x="1849" y="1037"/>
                    <a:pt x="1829" y="1060"/>
                  </a:cubicBezTo>
                  <a:cubicBezTo>
                    <a:pt x="1856" y="989"/>
                    <a:pt x="1889" y="923"/>
                    <a:pt x="1929" y="862"/>
                  </a:cubicBezTo>
                  <a:cubicBezTo>
                    <a:pt x="1930" y="861"/>
                    <a:pt x="1931" y="860"/>
                    <a:pt x="1932" y="859"/>
                  </a:cubicBezTo>
                  <a:close/>
                </a:path>
              </a:pathLst>
            </a:custGeom>
            <a:solidFill>
              <a:srgbClr val="F79646">
                <a:lumMod val="40000"/>
                <a:lumOff val="60000"/>
              </a:srgbClr>
            </a:solidFill>
            <a:ln>
              <a:noFill/>
            </a:ln>
          </p:spPr>
          <p:txBody>
            <a:bodyPr/>
            <a:p>
              <a:endParaRPr lang="zh-CN" altLang="en-US">
                <a:latin typeface="Times New Roman" panose="02020603050405020304" charset="0"/>
                <a:ea typeface="宋体-简" panose="02010800040101010101" charset="-122"/>
                <a:cs typeface="Times New Roman" panose="02020603050405020304" charset="0"/>
              </a:endParaRPr>
            </a:p>
          </p:txBody>
        </p:sp>
        <p:sp>
          <p:nvSpPr>
            <p:cNvPr id="110" name="TextBox 22"/>
            <p:cNvSpPr txBox="1"/>
            <p:nvPr/>
          </p:nvSpPr>
          <p:spPr>
            <a:xfrm>
              <a:off x="644" y="461"/>
              <a:ext cx="11526" cy="108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</a:rPr>
                <a:t>新</a:t>
              </a:r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sym typeface="+mn-ea"/>
                </a:rPr>
                <a:t>知</a:t>
              </a:r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</a:rPr>
                <a:t>探究</a:t>
              </a:r>
              <a:endPara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宋体-简" panose="02010800040101010101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51417"/>
          <a:stretch>
            <a:fillRect/>
          </a:stretch>
        </p:blipFill>
        <p:spPr>
          <a:xfrm>
            <a:off x="9529445" y="5307330"/>
            <a:ext cx="2302510" cy="1084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2615" y="1475740"/>
            <a:ext cx="10871200" cy="34664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      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）</a:t>
            </a:r>
            <a:r>
              <a:rPr lang="zh-CN" altLang="en-US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+mn-ea"/>
                <a:sym typeface="+mn-ea"/>
              </a:rPr>
              <a:t>一种催化剂，应算作一个反应条件，所以写在化学表达式箭头的上方。  </a:t>
            </a:r>
            <a:endParaRPr lang="zh-CN" altLang="en-US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+mn-ea"/>
              <a:sym typeface="+mn-ea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+mn-ea"/>
                <a:sym typeface="+mn-ea"/>
              </a:rPr>
              <a:t>       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（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）催化剂是针对具体反应而言的，如二氧化锰在过氧化氢分解制取氧气时，能够起催化作用，是催化剂；但二氧化锰不是所有化学反应的催化剂；</a:t>
            </a:r>
            <a:endParaRPr lang="zh-CN" altLang="en-US" dirty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     （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3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）在某个化学反应中，可以选择不同的物质作催化剂。如过氧化氢分解制取氧气时，既可以选择二氧化锰作催化剂，也可以选择氧化铁作催化剂；</a:t>
            </a:r>
            <a:endParaRPr lang="zh-CN" altLang="en-US" dirty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    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（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4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）催化剂只改变速率而不增加生成物的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质量。</a:t>
            </a:r>
            <a:endParaRPr lang="zh-CN" altLang="en-US" dirty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    </a:t>
            </a:r>
            <a:endParaRPr lang="en-US" altLang="zh-CN" dirty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300990" y="361315"/>
            <a:ext cx="2075815" cy="678180"/>
            <a:chOff x="153" y="352"/>
            <a:chExt cx="12017" cy="1265"/>
          </a:xfrm>
        </p:grpSpPr>
        <p:sp>
          <p:nvSpPr>
            <p:cNvPr id="109" name="PA_任意多边形 5"/>
            <p:cNvSpPr>
              <a:spLocks noEditPoints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53" y="352"/>
              <a:ext cx="11500" cy="1265"/>
            </a:xfrm>
            <a:custGeom>
              <a:avLst/>
              <a:gdLst>
                <a:gd name="T0" fmla="*/ 342 w 2787"/>
                <a:gd name="T1" fmla="*/ 280 h 1349"/>
                <a:gd name="T2" fmla="*/ 170 w 2787"/>
                <a:gd name="T3" fmla="*/ 344 h 1349"/>
                <a:gd name="T4" fmla="*/ 143 w 2787"/>
                <a:gd name="T5" fmla="*/ 698 h 1349"/>
                <a:gd name="T6" fmla="*/ 214 w 2787"/>
                <a:gd name="T7" fmla="*/ 912 h 1349"/>
                <a:gd name="T8" fmla="*/ 230 w 2787"/>
                <a:gd name="T9" fmla="*/ 1199 h 1349"/>
                <a:gd name="T10" fmla="*/ 506 w 2787"/>
                <a:gd name="T11" fmla="*/ 1115 h 1349"/>
                <a:gd name="T12" fmla="*/ 727 w 2787"/>
                <a:gd name="T13" fmla="*/ 1124 h 1349"/>
                <a:gd name="T14" fmla="*/ 944 w 2787"/>
                <a:gd name="T15" fmla="*/ 1141 h 1349"/>
                <a:gd name="T16" fmla="*/ 1129 w 2787"/>
                <a:gd name="T17" fmla="*/ 1226 h 1349"/>
                <a:gd name="T18" fmla="*/ 1335 w 2787"/>
                <a:gd name="T19" fmla="*/ 1185 h 1349"/>
                <a:gd name="T20" fmla="*/ 1521 w 2787"/>
                <a:gd name="T21" fmla="*/ 1247 h 1349"/>
                <a:gd name="T22" fmla="*/ 1690 w 2787"/>
                <a:gd name="T23" fmla="*/ 1203 h 1349"/>
                <a:gd name="T24" fmla="*/ 1912 w 2787"/>
                <a:gd name="T25" fmla="*/ 1176 h 1349"/>
                <a:gd name="T26" fmla="*/ 2077 w 2787"/>
                <a:gd name="T27" fmla="*/ 1212 h 1349"/>
                <a:gd name="T28" fmla="*/ 2177 w 2787"/>
                <a:gd name="T29" fmla="*/ 1253 h 1349"/>
                <a:gd name="T30" fmla="*/ 2397 w 2787"/>
                <a:gd name="T31" fmla="*/ 1269 h 1349"/>
                <a:gd name="T32" fmla="*/ 2570 w 2787"/>
                <a:gd name="T33" fmla="*/ 1313 h 1349"/>
                <a:gd name="T34" fmla="*/ 2721 w 2787"/>
                <a:gd name="T35" fmla="*/ 1127 h 1349"/>
                <a:gd name="T36" fmla="*/ 2731 w 2787"/>
                <a:gd name="T37" fmla="*/ 940 h 1349"/>
                <a:gd name="T38" fmla="*/ 2713 w 2787"/>
                <a:gd name="T39" fmla="*/ 775 h 1349"/>
                <a:gd name="T40" fmla="*/ 2754 w 2787"/>
                <a:gd name="T41" fmla="*/ 619 h 1349"/>
                <a:gd name="T42" fmla="*/ 2679 w 2787"/>
                <a:gd name="T43" fmla="*/ 606 h 1349"/>
                <a:gd name="T44" fmla="*/ 2628 w 2787"/>
                <a:gd name="T45" fmla="*/ 456 h 1349"/>
                <a:gd name="T46" fmla="*/ 2656 w 2787"/>
                <a:gd name="T47" fmla="*/ 409 h 1349"/>
                <a:gd name="T48" fmla="*/ 2663 w 2787"/>
                <a:gd name="T49" fmla="*/ 320 h 1349"/>
                <a:gd name="T50" fmla="*/ 2553 w 2787"/>
                <a:gd name="T51" fmla="*/ 287 h 1349"/>
                <a:gd name="T52" fmla="*/ 2432 w 2787"/>
                <a:gd name="T53" fmla="*/ 203 h 1349"/>
                <a:gd name="T54" fmla="*/ 2270 w 2787"/>
                <a:gd name="T55" fmla="*/ 177 h 1349"/>
                <a:gd name="T56" fmla="*/ 2019 w 2787"/>
                <a:gd name="T57" fmla="*/ 176 h 1349"/>
                <a:gd name="T58" fmla="*/ 1872 w 2787"/>
                <a:gd name="T59" fmla="*/ 84 h 1349"/>
                <a:gd name="T60" fmla="*/ 1773 w 2787"/>
                <a:gd name="T61" fmla="*/ 58 h 1349"/>
                <a:gd name="T62" fmla="*/ 1403 w 2787"/>
                <a:gd name="T63" fmla="*/ 190 h 1349"/>
                <a:gd name="T64" fmla="*/ 1482 w 2787"/>
                <a:gd name="T65" fmla="*/ 56 h 1349"/>
                <a:gd name="T66" fmla="*/ 922 w 2787"/>
                <a:gd name="T67" fmla="*/ 148 h 1349"/>
                <a:gd name="T68" fmla="*/ 311 w 2787"/>
                <a:gd name="T69" fmla="*/ 791 h 1349"/>
                <a:gd name="T70" fmla="*/ 784 w 2787"/>
                <a:gd name="T71" fmla="*/ 160 h 1349"/>
                <a:gd name="T72" fmla="*/ 404 w 2787"/>
                <a:gd name="T73" fmla="*/ 437 h 1349"/>
                <a:gd name="T74" fmla="*/ 758 w 2787"/>
                <a:gd name="T75" fmla="*/ 62 h 1349"/>
                <a:gd name="T76" fmla="*/ 1093 w 2787"/>
                <a:gd name="T77" fmla="*/ 148 h 1349"/>
                <a:gd name="T78" fmla="*/ 1230 w 2787"/>
                <a:gd name="T79" fmla="*/ 120 h 1349"/>
                <a:gd name="T80" fmla="*/ 494 w 2787"/>
                <a:gd name="T81" fmla="*/ 771 h 1349"/>
                <a:gd name="T82" fmla="*/ 665 w 2787"/>
                <a:gd name="T83" fmla="*/ 689 h 1349"/>
                <a:gd name="T84" fmla="*/ 633 w 2787"/>
                <a:gd name="T85" fmla="*/ 1098 h 1349"/>
                <a:gd name="T86" fmla="*/ 1051 w 2787"/>
                <a:gd name="T87" fmla="*/ 834 h 1349"/>
                <a:gd name="T88" fmla="*/ 1129 w 2787"/>
                <a:gd name="T89" fmla="*/ 605 h 1349"/>
                <a:gd name="T90" fmla="*/ 1207 w 2787"/>
                <a:gd name="T91" fmla="*/ 805 h 1349"/>
                <a:gd name="T92" fmla="*/ 1880 w 2787"/>
                <a:gd name="T93" fmla="*/ 220 h 1349"/>
                <a:gd name="T94" fmla="*/ 1469 w 2787"/>
                <a:gd name="T95" fmla="*/ 729 h 1349"/>
                <a:gd name="T96" fmla="*/ 1829 w 2787"/>
                <a:gd name="T97" fmla="*/ 257 h 1349"/>
                <a:gd name="T98" fmla="*/ 1600 w 2787"/>
                <a:gd name="T99" fmla="*/ 706 h 1349"/>
                <a:gd name="T100" fmla="*/ 2342 w 2787"/>
                <a:gd name="T101" fmla="*/ 327 h 1349"/>
                <a:gd name="T102" fmla="*/ 2264 w 2787"/>
                <a:gd name="T103" fmla="*/ 375 h 1349"/>
                <a:gd name="T104" fmla="*/ 1893 w 2787"/>
                <a:gd name="T105" fmla="*/ 989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87" h="1349">
                  <a:moveTo>
                    <a:pt x="573" y="70"/>
                  </a:moveTo>
                  <a:cubicBezTo>
                    <a:pt x="569" y="74"/>
                    <a:pt x="565" y="78"/>
                    <a:pt x="561" y="82"/>
                  </a:cubicBezTo>
                  <a:cubicBezTo>
                    <a:pt x="556" y="85"/>
                    <a:pt x="552" y="88"/>
                    <a:pt x="548" y="92"/>
                  </a:cubicBezTo>
                  <a:cubicBezTo>
                    <a:pt x="537" y="102"/>
                    <a:pt x="527" y="112"/>
                    <a:pt x="517" y="123"/>
                  </a:cubicBezTo>
                  <a:cubicBezTo>
                    <a:pt x="494" y="144"/>
                    <a:pt x="472" y="163"/>
                    <a:pt x="450" y="183"/>
                  </a:cubicBezTo>
                  <a:cubicBezTo>
                    <a:pt x="415" y="213"/>
                    <a:pt x="379" y="245"/>
                    <a:pt x="342" y="280"/>
                  </a:cubicBezTo>
                  <a:cubicBezTo>
                    <a:pt x="387" y="230"/>
                    <a:pt x="436" y="183"/>
                    <a:pt x="486" y="135"/>
                  </a:cubicBezTo>
                  <a:cubicBezTo>
                    <a:pt x="495" y="127"/>
                    <a:pt x="500" y="115"/>
                    <a:pt x="500" y="103"/>
                  </a:cubicBezTo>
                  <a:cubicBezTo>
                    <a:pt x="500" y="92"/>
                    <a:pt x="496" y="81"/>
                    <a:pt x="488" y="72"/>
                  </a:cubicBezTo>
                  <a:cubicBezTo>
                    <a:pt x="471" y="54"/>
                    <a:pt x="442" y="53"/>
                    <a:pt x="424" y="70"/>
                  </a:cubicBezTo>
                  <a:cubicBezTo>
                    <a:pt x="345" y="144"/>
                    <a:pt x="270" y="218"/>
                    <a:pt x="206" y="304"/>
                  </a:cubicBezTo>
                  <a:cubicBezTo>
                    <a:pt x="200" y="312"/>
                    <a:pt x="185" y="328"/>
                    <a:pt x="170" y="344"/>
                  </a:cubicBezTo>
                  <a:cubicBezTo>
                    <a:pt x="98" y="420"/>
                    <a:pt x="0" y="524"/>
                    <a:pt x="52" y="605"/>
                  </a:cubicBezTo>
                  <a:cubicBezTo>
                    <a:pt x="60" y="617"/>
                    <a:pt x="74" y="625"/>
                    <a:pt x="89" y="626"/>
                  </a:cubicBezTo>
                  <a:cubicBezTo>
                    <a:pt x="136" y="627"/>
                    <a:pt x="166" y="586"/>
                    <a:pt x="186" y="558"/>
                  </a:cubicBezTo>
                  <a:cubicBezTo>
                    <a:pt x="190" y="552"/>
                    <a:pt x="194" y="547"/>
                    <a:pt x="197" y="544"/>
                  </a:cubicBezTo>
                  <a:cubicBezTo>
                    <a:pt x="216" y="522"/>
                    <a:pt x="237" y="501"/>
                    <a:pt x="259" y="479"/>
                  </a:cubicBezTo>
                  <a:cubicBezTo>
                    <a:pt x="211" y="547"/>
                    <a:pt x="167" y="621"/>
                    <a:pt x="143" y="698"/>
                  </a:cubicBezTo>
                  <a:cubicBezTo>
                    <a:pt x="142" y="703"/>
                    <a:pt x="138" y="712"/>
                    <a:pt x="134" y="720"/>
                  </a:cubicBezTo>
                  <a:cubicBezTo>
                    <a:pt x="122" y="746"/>
                    <a:pt x="105" y="785"/>
                    <a:pt x="105" y="822"/>
                  </a:cubicBezTo>
                  <a:cubicBezTo>
                    <a:pt x="105" y="847"/>
                    <a:pt x="113" y="872"/>
                    <a:pt x="136" y="890"/>
                  </a:cubicBezTo>
                  <a:cubicBezTo>
                    <a:pt x="151" y="901"/>
                    <a:pt x="168" y="905"/>
                    <a:pt x="187" y="901"/>
                  </a:cubicBezTo>
                  <a:cubicBezTo>
                    <a:pt x="191" y="900"/>
                    <a:pt x="196" y="899"/>
                    <a:pt x="200" y="897"/>
                  </a:cubicBezTo>
                  <a:cubicBezTo>
                    <a:pt x="204" y="903"/>
                    <a:pt x="208" y="908"/>
                    <a:pt x="214" y="912"/>
                  </a:cubicBezTo>
                  <a:cubicBezTo>
                    <a:pt x="229" y="924"/>
                    <a:pt x="247" y="929"/>
                    <a:pt x="267" y="926"/>
                  </a:cubicBezTo>
                  <a:cubicBezTo>
                    <a:pt x="273" y="925"/>
                    <a:pt x="280" y="924"/>
                    <a:pt x="287" y="921"/>
                  </a:cubicBezTo>
                  <a:cubicBezTo>
                    <a:pt x="274" y="955"/>
                    <a:pt x="262" y="989"/>
                    <a:pt x="251" y="1024"/>
                  </a:cubicBezTo>
                  <a:cubicBezTo>
                    <a:pt x="251" y="1024"/>
                    <a:pt x="244" y="1044"/>
                    <a:pt x="244" y="1044"/>
                  </a:cubicBezTo>
                  <a:cubicBezTo>
                    <a:pt x="233" y="1075"/>
                    <a:pt x="219" y="1115"/>
                    <a:pt x="219" y="1151"/>
                  </a:cubicBezTo>
                  <a:cubicBezTo>
                    <a:pt x="219" y="1168"/>
                    <a:pt x="222" y="1184"/>
                    <a:pt x="230" y="1199"/>
                  </a:cubicBezTo>
                  <a:cubicBezTo>
                    <a:pt x="236" y="1209"/>
                    <a:pt x="246" y="1216"/>
                    <a:pt x="258" y="1219"/>
                  </a:cubicBezTo>
                  <a:cubicBezTo>
                    <a:pt x="270" y="1222"/>
                    <a:pt x="282" y="1220"/>
                    <a:pt x="293" y="1214"/>
                  </a:cubicBezTo>
                  <a:cubicBezTo>
                    <a:pt x="310" y="1203"/>
                    <a:pt x="326" y="1188"/>
                    <a:pt x="340" y="1172"/>
                  </a:cubicBezTo>
                  <a:cubicBezTo>
                    <a:pt x="340" y="1180"/>
                    <a:pt x="342" y="1188"/>
                    <a:pt x="345" y="1196"/>
                  </a:cubicBezTo>
                  <a:cubicBezTo>
                    <a:pt x="353" y="1216"/>
                    <a:pt x="374" y="1228"/>
                    <a:pt x="396" y="1223"/>
                  </a:cubicBezTo>
                  <a:cubicBezTo>
                    <a:pt x="447" y="1213"/>
                    <a:pt x="481" y="1156"/>
                    <a:pt x="506" y="1115"/>
                  </a:cubicBezTo>
                  <a:cubicBezTo>
                    <a:pt x="506" y="1115"/>
                    <a:pt x="508" y="1112"/>
                    <a:pt x="508" y="1111"/>
                  </a:cubicBezTo>
                  <a:cubicBezTo>
                    <a:pt x="514" y="1118"/>
                    <a:pt x="521" y="1124"/>
                    <a:pt x="529" y="1127"/>
                  </a:cubicBezTo>
                  <a:cubicBezTo>
                    <a:pt x="526" y="1142"/>
                    <a:pt x="524" y="1156"/>
                    <a:pt x="524" y="1169"/>
                  </a:cubicBezTo>
                  <a:cubicBezTo>
                    <a:pt x="524" y="1195"/>
                    <a:pt x="531" y="1216"/>
                    <a:pt x="549" y="1231"/>
                  </a:cubicBezTo>
                  <a:cubicBezTo>
                    <a:pt x="560" y="1241"/>
                    <a:pt x="575" y="1244"/>
                    <a:pt x="590" y="1241"/>
                  </a:cubicBezTo>
                  <a:cubicBezTo>
                    <a:pt x="649" y="1225"/>
                    <a:pt x="694" y="1167"/>
                    <a:pt x="727" y="1124"/>
                  </a:cubicBezTo>
                  <a:cubicBezTo>
                    <a:pt x="740" y="1107"/>
                    <a:pt x="740" y="1107"/>
                    <a:pt x="740" y="1107"/>
                  </a:cubicBezTo>
                  <a:cubicBezTo>
                    <a:pt x="763" y="1079"/>
                    <a:pt x="784" y="1050"/>
                    <a:pt x="806" y="1021"/>
                  </a:cubicBezTo>
                  <a:cubicBezTo>
                    <a:pt x="790" y="1064"/>
                    <a:pt x="778" y="1106"/>
                    <a:pt x="778" y="1142"/>
                  </a:cubicBezTo>
                  <a:cubicBezTo>
                    <a:pt x="778" y="1166"/>
                    <a:pt x="783" y="1187"/>
                    <a:pt x="796" y="1204"/>
                  </a:cubicBezTo>
                  <a:cubicBezTo>
                    <a:pt x="807" y="1217"/>
                    <a:pt x="824" y="1223"/>
                    <a:pt x="840" y="1220"/>
                  </a:cubicBezTo>
                  <a:cubicBezTo>
                    <a:pt x="883" y="1212"/>
                    <a:pt x="917" y="1176"/>
                    <a:pt x="944" y="1141"/>
                  </a:cubicBezTo>
                  <a:cubicBezTo>
                    <a:pt x="944" y="1156"/>
                    <a:pt x="947" y="1169"/>
                    <a:pt x="952" y="1181"/>
                  </a:cubicBezTo>
                  <a:cubicBezTo>
                    <a:pt x="959" y="1199"/>
                    <a:pt x="977" y="1210"/>
                    <a:pt x="997" y="1208"/>
                  </a:cubicBezTo>
                  <a:cubicBezTo>
                    <a:pt x="1015" y="1207"/>
                    <a:pt x="1032" y="1200"/>
                    <a:pt x="1046" y="1190"/>
                  </a:cubicBezTo>
                  <a:cubicBezTo>
                    <a:pt x="1051" y="1191"/>
                    <a:pt x="1056" y="1191"/>
                    <a:pt x="1062" y="1191"/>
                  </a:cubicBezTo>
                  <a:cubicBezTo>
                    <a:pt x="1075" y="1190"/>
                    <a:pt x="1088" y="1186"/>
                    <a:pt x="1100" y="1180"/>
                  </a:cubicBezTo>
                  <a:cubicBezTo>
                    <a:pt x="1103" y="1199"/>
                    <a:pt x="1112" y="1215"/>
                    <a:pt x="1129" y="1226"/>
                  </a:cubicBezTo>
                  <a:cubicBezTo>
                    <a:pt x="1146" y="1237"/>
                    <a:pt x="1163" y="1238"/>
                    <a:pt x="1180" y="1233"/>
                  </a:cubicBezTo>
                  <a:cubicBezTo>
                    <a:pt x="1182" y="1239"/>
                    <a:pt x="1185" y="1244"/>
                    <a:pt x="1190" y="1248"/>
                  </a:cubicBezTo>
                  <a:cubicBezTo>
                    <a:pt x="1200" y="1258"/>
                    <a:pt x="1214" y="1262"/>
                    <a:pt x="1228" y="1260"/>
                  </a:cubicBezTo>
                  <a:cubicBezTo>
                    <a:pt x="1275" y="1253"/>
                    <a:pt x="1308" y="1210"/>
                    <a:pt x="1331" y="1179"/>
                  </a:cubicBezTo>
                  <a:cubicBezTo>
                    <a:pt x="1331" y="1179"/>
                    <a:pt x="1332" y="1179"/>
                    <a:pt x="1332" y="1179"/>
                  </a:cubicBezTo>
                  <a:cubicBezTo>
                    <a:pt x="1333" y="1181"/>
                    <a:pt x="1334" y="1183"/>
                    <a:pt x="1335" y="1185"/>
                  </a:cubicBezTo>
                  <a:cubicBezTo>
                    <a:pt x="1339" y="1190"/>
                    <a:pt x="1343" y="1194"/>
                    <a:pt x="1349" y="1198"/>
                  </a:cubicBezTo>
                  <a:cubicBezTo>
                    <a:pt x="1343" y="1218"/>
                    <a:pt x="1339" y="1238"/>
                    <a:pt x="1339" y="1258"/>
                  </a:cubicBezTo>
                  <a:cubicBezTo>
                    <a:pt x="1339" y="1259"/>
                    <a:pt x="1339" y="1260"/>
                    <a:pt x="1339" y="1262"/>
                  </a:cubicBezTo>
                  <a:cubicBezTo>
                    <a:pt x="1340" y="1284"/>
                    <a:pt x="1357" y="1303"/>
                    <a:pt x="1379" y="1305"/>
                  </a:cubicBezTo>
                  <a:cubicBezTo>
                    <a:pt x="1426" y="1311"/>
                    <a:pt x="1465" y="1273"/>
                    <a:pt x="1506" y="1222"/>
                  </a:cubicBezTo>
                  <a:cubicBezTo>
                    <a:pt x="1508" y="1232"/>
                    <a:pt x="1513" y="1240"/>
                    <a:pt x="1521" y="1247"/>
                  </a:cubicBezTo>
                  <a:cubicBezTo>
                    <a:pt x="1532" y="1256"/>
                    <a:pt x="1547" y="1259"/>
                    <a:pt x="1561" y="1256"/>
                  </a:cubicBezTo>
                  <a:cubicBezTo>
                    <a:pt x="1597" y="1246"/>
                    <a:pt x="1622" y="1213"/>
                    <a:pt x="1639" y="1189"/>
                  </a:cubicBezTo>
                  <a:cubicBezTo>
                    <a:pt x="1648" y="1177"/>
                    <a:pt x="1648" y="1177"/>
                    <a:pt x="1648" y="1177"/>
                  </a:cubicBezTo>
                  <a:cubicBezTo>
                    <a:pt x="1673" y="1147"/>
                    <a:pt x="1698" y="1117"/>
                    <a:pt x="1722" y="1088"/>
                  </a:cubicBezTo>
                  <a:cubicBezTo>
                    <a:pt x="1722" y="1089"/>
                    <a:pt x="1721" y="1091"/>
                    <a:pt x="1721" y="1092"/>
                  </a:cubicBezTo>
                  <a:cubicBezTo>
                    <a:pt x="1707" y="1126"/>
                    <a:pt x="1690" y="1166"/>
                    <a:pt x="1690" y="1203"/>
                  </a:cubicBezTo>
                  <a:cubicBezTo>
                    <a:pt x="1690" y="1217"/>
                    <a:pt x="1692" y="1230"/>
                    <a:pt x="1698" y="1243"/>
                  </a:cubicBezTo>
                  <a:cubicBezTo>
                    <a:pt x="1703" y="1255"/>
                    <a:pt x="1713" y="1264"/>
                    <a:pt x="1726" y="1268"/>
                  </a:cubicBezTo>
                  <a:cubicBezTo>
                    <a:pt x="1738" y="1272"/>
                    <a:pt x="1752" y="1270"/>
                    <a:pt x="1763" y="1263"/>
                  </a:cubicBezTo>
                  <a:cubicBezTo>
                    <a:pt x="1784" y="1249"/>
                    <a:pt x="1803" y="1231"/>
                    <a:pt x="1821" y="1211"/>
                  </a:cubicBezTo>
                  <a:cubicBezTo>
                    <a:pt x="1823" y="1212"/>
                    <a:pt x="1826" y="1212"/>
                    <a:pt x="1829" y="1213"/>
                  </a:cubicBezTo>
                  <a:cubicBezTo>
                    <a:pt x="1862" y="1216"/>
                    <a:pt x="1889" y="1196"/>
                    <a:pt x="1912" y="1176"/>
                  </a:cubicBezTo>
                  <a:cubicBezTo>
                    <a:pt x="1913" y="1183"/>
                    <a:pt x="1916" y="1190"/>
                    <a:pt x="1921" y="1196"/>
                  </a:cubicBezTo>
                  <a:cubicBezTo>
                    <a:pt x="1933" y="1210"/>
                    <a:pt x="1952" y="1216"/>
                    <a:pt x="1969" y="1210"/>
                  </a:cubicBezTo>
                  <a:cubicBezTo>
                    <a:pt x="1992" y="1203"/>
                    <a:pt x="2012" y="1188"/>
                    <a:pt x="2029" y="1172"/>
                  </a:cubicBezTo>
                  <a:cubicBezTo>
                    <a:pt x="2038" y="1184"/>
                    <a:pt x="2052" y="1191"/>
                    <a:pt x="2067" y="1190"/>
                  </a:cubicBezTo>
                  <a:cubicBezTo>
                    <a:pt x="2072" y="1190"/>
                    <a:pt x="2078" y="1189"/>
                    <a:pt x="2083" y="1188"/>
                  </a:cubicBezTo>
                  <a:cubicBezTo>
                    <a:pt x="2080" y="1196"/>
                    <a:pt x="2078" y="1204"/>
                    <a:pt x="2077" y="1212"/>
                  </a:cubicBezTo>
                  <a:cubicBezTo>
                    <a:pt x="2077" y="1214"/>
                    <a:pt x="2077" y="1215"/>
                    <a:pt x="2077" y="1216"/>
                  </a:cubicBezTo>
                  <a:cubicBezTo>
                    <a:pt x="2077" y="1231"/>
                    <a:pt x="2084" y="1245"/>
                    <a:pt x="2096" y="1253"/>
                  </a:cubicBezTo>
                  <a:cubicBezTo>
                    <a:pt x="2110" y="1263"/>
                    <a:pt x="2127" y="1264"/>
                    <a:pt x="2142" y="1257"/>
                  </a:cubicBezTo>
                  <a:cubicBezTo>
                    <a:pt x="2157" y="1249"/>
                    <a:pt x="2171" y="1240"/>
                    <a:pt x="2183" y="1229"/>
                  </a:cubicBezTo>
                  <a:cubicBezTo>
                    <a:pt x="2181" y="1233"/>
                    <a:pt x="2180" y="1237"/>
                    <a:pt x="2179" y="1241"/>
                  </a:cubicBezTo>
                  <a:cubicBezTo>
                    <a:pt x="2178" y="1245"/>
                    <a:pt x="2177" y="1249"/>
                    <a:pt x="2177" y="1253"/>
                  </a:cubicBezTo>
                  <a:cubicBezTo>
                    <a:pt x="2177" y="1264"/>
                    <a:pt x="2182" y="1276"/>
                    <a:pt x="2190" y="1284"/>
                  </a:cubicBezTo>
                  <a:cubicBezTo>
                    <a:pt x="2201" y="1296"/>
                    <a:pt x="2218" y="1300"/>
                    <a:pt x="2233" y="1296"/>
                  </a:cubicBezTo>
                  <a:cubicBezTo>
                    <a:pt x="2235" y="1296"/>
                    <a:pt x="2237" y="1295"/>
                    <a:pt x="2239" y="1295"/>
                  </a:cubicBezTo>
                  <a:cubicBezTo>
                    <a:pt x="2239" y="1297"/>
                    <a:pt x="2240" y="1300"/>
                    <a:pt x="2242" y="1303"/>
                  </a:cubicBezTo>
                  <a:cubicBezTo>
                    <a:pt x="2250" y="1317"/>
                    <a:pt x="2264" y="1325"/>
                    <a:pt x="2280" y="1326"/>
                  </a:cubicBezTo>
                  <a:cubicBezTo>
                    <a:pt x="2319" y="1326"/>
                    <a:pt x="2357" y="1304"/>
                    <a:pt x="2397" y="1269"/>
                  </a:cubicBezTo>
                  <a:cubicBezTo>
                    <a:pt x="2397" y="1281"/>
                    <a:pt x="2402" y="1292"/>
                    <a:pt x="2411" y="1301"/>
                  </a:cubicBezTo>
                  <a:cubicBezTo>
                    <a:pt x="2428" y="1316"/>
                    <a:pt x="2454" y="1316"/>
                    <a:pt x="2471" y="1301"/>
                  </a:cubicBezTo>
                  <a:cubicBezTo>
                    <a:pt x="2472" y="1301"/>
                    <a:pt x="2473" y="1300"/>
                    <a:pt x="2473" y="1300"/>
                  </a:cubicBezTo>
                  <a:cubicBezTo>
                    <a:pt x="2473" y="1311"/>
                    <a:pt x="2477" y="1322"/>
                    <a:pt x="2485" y="1330"/>
                  </a:cubicBezTo>
                  <a:cubicBezTo>
                    <a:pt x="2502" y="1348"/>
                    <a:pt x="2530" y="1349"/>
                    <a:pt x="2548" y="1333"/>
                  </a:cubicBezTo>
                  <a:cubicBezTo>
                    <a:pt x="2570" y="1313"/>
                    <a:pt x="2570" y="1313"/>
                    <a:pt x="2570" y="1313"/>
                  </a:cubicBezTo>
                  <a:cubicBezTo>
                    <a:pt x="2595" y="1290"/>
                    <a:pt x="2628" y="1260"/>
                    <a:pt x="2660" y="1239"/>
                  </a:cubicBezTo>
                  <a:cubicBezTo>
                    <a:pt x="2675" y="1254"/>
                    <a:pt x="2698" y="1258"/>
                    <a:pt x="2716" y="1247"/>
                  </a:cubicBezTo>
                  <a:cubicBezTo>
                    <a:pt x="2744" y="1230"/>
                    <a:pt x="2762" y="1203"/>
                    <a:pt x="2763" y="1174"/>
                  </a:cubicBezTo>
                  <a:cubicBezTo>
                    <a:pt x="2763" y="1174"/>
                    <a:pt x="2763" y="1173"/>
                    <a:pt x="2763" y="1172"/>
                  </a:cubicBezTo>
                  <a:cubicBezTo>
                    <a:pt x="2763" y="1160"/>
                    <a:pt x="2759" y="1149"/>
                    <a:pt x="2751" y="1140"/>
                  </a:cubicBezTo>
                  <a:cubicBezTo>
                    <a:pt x="2743" y="1132"/>
                    <a:pt x="2732" y="1127"/>
                    <a:pt x="2721" y="1127"/>
                  </a:cubicBezTo>
                  <a:cubicBezTo>
                    <a:pt x="2741" y="1097"/>
                    <a:pt x="2759" y="1065"/>
                    <a:pt x="2766" y="1032"/>
                  </a:cubicBezTo>
                  <a:cubicBezTo>
                    <a:pt x="2766" y="1029"/>
                    <a:pt x="2767" y="1025"/>
                    <a:pt x="2767" y="1022"/>
                  </a:cubicBezTo>
                  <a:cubicBezTo>
                    <a:pt x="2767" y="1011"/>
                    <a:pt x="2763" y="1001"/>
                    <a:pt x="2755" y="992"/>
                  </a:cubicBezTo>
                  <a:cubicBezTo>
                    <a:pt x="2747" y="984"/>
                    <a:pt x="2737" y="979"/>
                    <a:pt x="2725" y="978"/>
                  </a:cubicBezTo>
                  <a:cubicBezTo>
                    <a:pt x="2729" y="967"/>
                    <a:pt x="2731" y="956"/>
                    <a:pt x="2731" y="945"/>
                  </a:cubicBezTo>
                  <a:cubicBezTo>
                    <a:pt x="2731" y="944"/>
                    <a:pt x="2731" y="942"/>
                    <a:pt x="2731" y="940"/>
                  </a:cubicBezTo>
                  <a:cubicBezTo>
                    <a:pt x="2731" y="928"/>
                    <a:pt x="2725" y="917"/>
                    <a:pt x="2716" y="909"/>
                  </a:cubicBezTo>
                  <a:cubicBezTo>
                    <a:pt x="2716" y="909"/>
                    <a:pt x="2716" y="909"/>
                    <a:pt x="2715" y="909"/>
                  </a:cubicBezTo>
                  <a:cubicBezTo>
                    <a:pt x="2737" y="885"/>
                    <a:pt x="2758" y="862"/>
                    <a:pt x="2777" y="837"/>
                  </a:cubicBezTo>
                  <a:cubicBezTo>
                    <a:pt x="2784" y="829"/>
                    <a:pt x="2787" y="819"/>
                    <a:pt x="2787" y="809"/>
                  </a:cubicBezTo>
                  <a:cubicBezTo>
                    <a:pt x="2787" y="797"/>
                    <a:pt x="2783" y="785"/>
                    <a:pt x="2774" y="777"/>
                  </a:cubicBezTo>
                  <a:cubicBezTo>
                    <a:pt x="2757" y="760"/>
                    <a:pt x="2731" y="760"/>
                    <a:pt x="2713" y="775"/>
                  </a:cubicBezTo>
                  <a:cubicBezTo>
                    <a:pt x="2663" y="818"/>
                    <a:pt x="2609" y="858"/>
                    <a:pt x="2556" y="896"/>
                  </a:cubicBezTo>
                  <a:cubicBezTo>
                    <a:pt x="2552" y="899"/>
                    <a:pt x="2548" y="902"/>
                    <a:pt x="2544" y="905"/>
                  </a:cubicBezTo>
                  <a:cubicBezTo>
                    <a:pt x="2595" y="839"/>
                    <a:pt x="2648" y="771"/>
                    <a:pt x="2709" y="715"/>
                  </a:cubicBezTo>
                  <a:cubicBezTo>
                    <a:pt x="2722" y="704"/>
                    <a:pt x="2735" y="693"/>
                    <a:pt x="2748" y="682"/>
                  </a:cubicBezTo>
                  <a:cubicBezTo>
                    <a:pt x="2759" y="673"/>
                    <a:pt x="2764" y="660"/>
                    <a:pt x="2764" y="647"/>
                  </a:cubicBezTo>
                  <a:cubicBezTo>
                    <a:pt x="2764" y="637"/>
                    <a:pt x="2761" y="627"/>
                    <a:pt x="2754" y="619"/>
                  </a:cubicBezTo>
                  <a:cubicBezTo>
                    <a:pt x="2738" y="600"/>
                    <a:pt x="2711" y="597"/>
                    <a:pt x="2691" y="612"/>
                  </a:cubicBezTo>
                  <a:cubicBezTo>
                    <a:pt x="2691" y="612"/>
                    <a:pt x="2690" y="613"/>
                    <a:pt x="2690" y="613"/>
                  </a:cubicBezTo>
                  <a:cubicBezTo>
                    <a:pt x="2690" y="613"/>
                    <a:pt x="2690" y="613"/>
                    <a:pt x="2690" y="613"/>
                  </a:cubicBezTo>
                  <a:cubicBezTo>
                    <a:pt x="2690" y="614"/>
                    <a:pt x="2689" y="614"/>
                    <a:pt x="2689" y="614"/>
                  </a:cubicBezTo>
                  <a:cubicBezTo>
                    <a:pt x="2684" y="618"/>
                    <a:pt x="2678" y="623"/>
                    <a:pt x="2673" y="627"/>
                  </a:cubicBezTo>
                  <a:cubicBezTo>
                    <a:pt x="2677" y="621"/>
                    <a:pt x="2679" y="614"/>
                    <a:pt x="2679" y="606"/>
                  </a:cubicBezTo>
                  <a:cubicBezTo>
                    <a:pt x="2679" y="598"/>
                    <a:pt x="2676" y="589"/>
                    <a:pt x="2671" y="582"/>
                  </a:cubicBezTo>
                  <a:cubicBezTo>
                    <a:pt x="2662" y="568"/>
                    <a:pt x="2647" y="561"/>
                    <a:pt x="2631" y="562"/>
                  </a:cubicBezTo>
                  <a:cubicBezTo>
                    <a:pt x="2645" y="551"/>
                    <a:pt x="2660" y="542"/>
                    <a:pt x="2674" y="533"/>
                  </a:cubicBezTo>
                  <a:cubicBezTo>
                    <a:pt x="2688" y="524"/>
                    <a:pt x="2696" y="509"/>
                    <a:pt x="2696" y="494"/>
                  </a:cubicBezTo>
                  <a:cubicBezTo>
                    <a:pt x="2696" y="486"/>
                    <a:pt x="2694" y="478"/>
                    <a:pt x="2689" y="471"/>
                  </a:cubicBezTo>
                  <a:cubicBezTo>
                    <a:pt x="2676" y="450"/>
                    <a:pt x="2649" y="443"/>
                    <a:pt x="2628" y="456"/>
                  </a:cubicBezTo>
                  <a:cubicBezTo>
                    <a:pt x="2628" y="456"/>
                    <a:pt x="2627" y="456"/>
                    <a:pt x="2627" y="456"/>
                  </a:cubicBezTo>
                  <a:cubicBezTo>
                    <a:pt x="2627" y="456"/>
                    <a:pt x="2627" y="456"/>
                    <a:pt x="2627" y="456"/>
                  </a:cubicBezTo>
                  <a:cubicBezTo>
                    <a:pt x="2627" y="456"/>
                    <a:pt x="2627" y="456"/>
                    <a:pt x="2627" y="456"/>
                  </a:cubicBezTo>
                  <a:cubicBezTo>
                    <a:pt x="2624" y="458"/>
                    <a:pt x="2620" y="460"/>
                    <a:pt x="2617" y="462"/>
                  </a:cubicBezTo>
                  <a:cubicBezTo>
                    <a:pt x="2625" y="456"/>
                    <a:pt x="2632" y="450"/>
                    <a:pt x="2640" y="443"/>
                  </a:cubicBezTo>
                  <a:cubicBezTo>
                    <a:pt x="2650" y="435"/>
                    <a:pt x="2656" y="422"/>
                    <a:pt x="2656" y="409"/>
                  </a:cubicBezTo>
                  <a:cubicBezTo>
                    <a:pt x="2656" y="400"/>
                    <a:pt x="2654" y="392"/>
                    <a:pt x="2649" y="384"/>
                  </a:cubicBezTo>
                  <a:cubicBezTo>
                    <a:pt x="2644" y="376"/>
                    <a:pt x="2636" y="371"/>
                    <a:pt x="2628" y="367"/>
                  </a:cubicBezTo>
                  <a:cubicBezTo>
                    <a:pt x="2633" y="364"/>
                    <a:pt x="2638" y="360"/>
                    <a:pt x="2643" y="357"/>
                  </a:cubicBezTo>
                  <a:cubicBezTo>
                    <a:pt x="2643" y="357"/>
                    <a:pt x="2642" y="357"/>
                    <a:pt x="2642" y="358"/>
                  </a:cubicBezTo>
                  <a:cubicBezTo>
                    <a:pt x="2643" y="357"/>
                    <a:pt x="2644" y="357"/>
                    <a:pt x="2644" y="356"/>
                  </a:cubicBezTo>
                  <a:cubicBezTo>
                    <a:pt x="2657" y="348"/>
                    <a:pt x="2663" y="334"/>
                    <a:pt x="2663" y="320"/>
                  </a:cubicBezTo>
                  <a:cubicBezTo>
                    <a:pt x="2663" y="311"/>
                    <a:pt x="2661" y="302"/>
                    <a:pt x="2656" y="294"/>
                  </a:cubicBezTo>
                  <a:cubicBezTo>
                    <a:pt x="2642" y="274"/>
                    <a:pt x="2614" y="269"/>
                    <a:pt x="2594" y="282"/>
                  </a:cubicBezTo>
                  <a:cubicBezTo>
                    <a:pt x="2593" y="282"/>
                    <a:pt x="2593" y="283"/>
                    <a:pt x="2592" y="283"/>
                  </a:cubicBezTo>
                  <a:cubicBezTo>
                    <a:pt x="2572" y="298"/>
                    <a:pt x="2547" y="309"/>
                    <a:pt x="2521" y="321"/>
                  </a:cubicBezTo>
                  <a:cubicBezTo>
                    <a:pt x="2516" y="323"/>
                    <a:pt x="2512" y="325"/>
                    <a:pt x="2508" y="327"/>
                  </a:cubicBezTo>
                  <a:cubicBezTo>
                    <a:pt x="2524" y="315"/>
                    <a:pt x="2540" y="302"/>
                    <a:pt x="2553" y="287"/>
                  </a:cubicBezTo>
                  <a:cubicBezTo>
                    <a:pt x="2561" y="278"/>
                    <a:pt x="2566" y="267"/>
                    <a:pt x="2566" y="256"/>
                  </a:cubicBezTo>
                  <a:cubicBezTo>
                    <a:pt x="2566" y="249"/>
                    <a:pt x="2564" y="241"/>
                    <a:pt x="2560" y="234"/>
                  </a:cubicBezTo>
                  <a:cubicBezTo>
                    <a:pt x="2550" y="217"/>
                    <a:pt x="2531" y="208"/>
                    <a:pt x="2512" y="212"/>
                  </a:cubicBezTo>
                  <a:cubicBezTo>
                    <a:pt x="2484" y="218"/>
                    <a:pt x="2457" y="232"/>
                    <a:pt x="2431" y="249"/>
                  </a:cubicBezTo>
                  <a:cubicBezTo>
                    <a:pt x="2436" y="242"/>
                    <a:pt x="2438" y="234"/>
                    <a:pt x="2438" y="226"/>
                  </a:cubicBezTo>
                  <a:cubicBezTo>
                    <a:pt x="2438" y="218"/>
                    <a:pt x="2436" y="210"/>
                    <a:pt x="2432" y="203"/>
                  </a:cubicBezTo>
                  <a:cubicBezTo>
                    <a:pt x="2421" y="184"/>
                    <a:pt x="2399" y="176"/>
                    <a:pt x="2378" y="183"/>
                  </a:cubicBezTo>
                  <a:cubicBezTo>
                    <a:pt x="2301" y="211"/>
                    <a:pt x="2231" y="266"/>
                    <a:pt x="2175" y="310"/>
                  </a:cubicBezTo>
                  <a:cubicBezTo>
                    <a:pt x="2086" y="380"/>
                    <a:pt x="2003" y="462"/>
                    <a:pt x="1913" y="568"/>
                  </a:cubicBezTo>
                  <a:cubicBezTo>
                    <a:pt x="1982" y="478"/>
                    <a:pt x="2056" y="390"/>
                    <a:pt x="2141" y="311"/>
                  </a:cubicBezTo>
                  <a:cubicBezTo>
                    <a:pt x="2148" y="305"/>
                    <a:pt x="2159" y="296"/>
                    <a:pt x="2172" y="286"/>
                  </a:cubicBezTo>
                  <a:cubicBezTo>
                    <a:pt x="2213" y="255"/>
                    <a:pt x="2259" y="219"/>
                    <a:pt x="2270" y="177"/>
                  </a:cubicBezTo>
                  <a:cubicBezTo>
                    <a:pt x="2271" y="174"/>
                    <a:pt x="2271" y="170"/>
                    <a:pt x="2271" y="166"/>
                  </a:cubicBezTo>
                  <a:cubicBezTo>
                    <a:pt x="2271" y="154"/>
                    <a:pt x="2266" y="142"/>
                    <a:pt x="2257" y="133"/>
                  </a:cubicBezTo>
                  <a:cubicBezTo>
                    <a:pt x="2246" y="122"/>
                    <a:pt x="2228" y="118"/>
                    <a:pt x="2213" y="123"/>
                  </a:cubicBezTo>
                  <a:cubicBezTo>
                    <a:pt x="2201" y="127"/>
                    <a:pt x="2189" y="132"/>
                    <a:pt x="2177" y="138"/>
                  </a:cubicBezTo>
                  <a:cubicBezTo>
                    <a:pt x="2175" y="136"/>
                    <a:pt x="2173" y="135"/>
                    <a:pt x="2170" y="135"/>
                  </a:cubicBezTo>
                  <a:cubicBezTo>
                    <a:pt x="2126" y="119"/>
                    <a:pt x="2074" y="143"/>
                    <a:pt x="2019" y="176"/>
                  </a:cubicBezTo>
                  <a:cubicBezTo>
                    <a:pt x="2025" y="160"/>
                    <a:pt x="2029" y="145"/>
                    <a:pt x="2029" y="130"/>
                  </a:cubicBezTo>
                  <a:cubicBezTo>
                    <a:pt x="2029" y="126"/>
                    <a:pt x="2028" y="122"/>
                    <a:pt x="2028" y="119"/>
                  </a:cubicBezTo>
                  <a:cubicBezTo>
                    <a:pt x="2025" y="98"/>
                    <a:pt x="2009" y="82"/>
                    <a:pt x="1988" y="80"/>
                  </a:cubicBezTo>
                  <a:cubicBezTo>
                    <a:pt x="1970" y="78"/>
                    <a:pt x="1952" y="81"/>
                    <a:pt x="1934" y="86"/>
                  </a:cubicBezTo>
                  <a:cubicBezTo>
                    <a:pt x="1934" y="86"/>
                    <a:pt x="1934" y="86"/>
                    <a:pt x="1934" y="86"/>
                  </a:cubicBezTo>
                  <a:cubicBezTo>
                    <a:pt x="1918" y="69"/>
                    <a:pt x="1890" y="68"/>
                    <a:pt x="1872" y="84"/>
                  </a:cubicBezTo>
                  <a:cubicBezTo>
                    <a:pt x="1866" y="88"/>
                    <a:pt x="1861" y="94"/>
                    <a:pt x="1856" y="99"/>
                  </a:cubicBezTo>
                  <a:cubicBezTo>
                    <a:pt x="1845" y="108"/>
                    <a:pt x="1833" y="117"/>
                    <a:pt x="1821" y="126"/>
                  </a:cubicBezTo>
                  <a:cubicBezTo>
                    <a:pt x="1823" y="121"/>
                    <a:pt x="1824" y="115"/>
                    <a:pt x="1825" y="109"/>
                  </a:cubicBezTo>
                  <a:cubicBezTo>
                    <a:pt x="1825" y="107"/>
                    <a:pt x="1825" y="105"/>
                    <a:pt x="1825" y="102"/>
                  </a:cubicBezTo>
                  <a:cubicBezTo>
                    <a:pt x="1825" y="90"/>
                    <a:pt x="1821" y="79"/>
                    <a:pt x="1812" y="70"/>
                  </a:cubicBezTo>
                  <a:cubicBezTo>
                    <a:pt x="1802" y="60"/>
                    <a:pt x="1787" y="56"/>
                    <a:pt x="1773" y="58"/>
                  </a:cubicBezTo>
                  <a:cubicBezTo>
                    <a:pt x="1714" y="68"/>
                    <a:pt x="1657" y="106"/>
                    <a:pt x="1611" y="136"/>
                  </a:cubicBezTo>
                  <a:cubicBezTo>
                    <a:pt x="1611" y="136"/>
                    <a:pt x="1610" y="137"/>
                    <a:pt x="1610" y="137"/>
                  </a:cubicBezTo>
                  <a:cubicBezTo>
                    <a:pt x="1610" y="135"/>
                    <a:pt x="1610" y="134"/>
                    <a:pt x="1610" y="132"/>
                  </a:cubicBezTo>
                  <a:cubicBezTo>
                    <a:pt x="1610" y="124"/>
                    <a:pt x="1608" y="116"/>
                    <a:pt x="1603" y="109"/>
                  </a:cubicBezTo>
                  <a:cubicBezTo>
                    <a:pt x="1593" y="91"/>
                    <a:pt x="1571" y="83"/>
                    <a:pt x="1551" y="89"/>
                  </a:cubicBezTo>
                  <a:cubicBezTo>
                    <a:pt x="1495" y="108"/>
                    <a:pt x="1446" y="151"/>
                    <a:pt x="1403" y="190"/>
                  </a:cubicBezTo>
                  <a:cubicBezTo>
                    <a:pt x="1405" y="183"/>
                    <a:pt x="1407" y="176"/>
                    <a:pt x="1408" y="169"/>
                  </a:cubicBezTo>
                  <a:cubicBezTo>
                    <a:pt x="1408" y="167"/>
                    <a:pt x="1408" y="165"/>
                    <a:pt x="1408" y="163"/>
                  </a:cubicBezTo>
                  <a:cubicBezTo>
                    <a:pt x="1408" y="162"/>
                    <a:pt x="1408" y="160"/>
                    <a:pt x="1408" y="159"/>
                  </a:cubicBezTo>
                  <a:cubicBezTo>
                    <a:pt x="1429" y="143"/>
                    <a:pt x="1450" y="127"/>
                    <a:pt x="1470" y="110"/>
                  </a:cubicBezTo>
                  <a:cubicBezTo>
                    <a:pt x="1481" y="101"/>
                    <a:pt x="1486" y="88"/>
                    <a:pt x="1486" y="76"/>
                  </a:cubicBezTo>
                  <a:cubicBezTo>
                    <a:pt x="1486" y="69"/>
                    <a:pt x="1485" y="62"/>
                    <a:pt x="1482" y="56"/>
                  </a:cubicBezTo>
                  <a:cubicBezTo>
                    <a:pt x="1472" y="37"/>
                    <a:pt x="1452" y="27"/>
                    <a:pt x="1431" y="32"/>
                  </a:cubicBezTo>
                  <a:cubicBezTo>
                    <a:pt x="1397" y="39"/>
                    <a:pt x="1365" y="56"/>
                    <a:pt x="1334" y="77"/>
                  </a:cubicBezTo>
                  <a:cubicBezTo>
                    <a:pt x="1321" y="43"/>
                    <a:pt x="1293" y="22"/>
                    <a:pt x="1254" y="17"/>
                  </a:cubicBezTo>
                  <a:cubicBezTo>
                    <a:pt x="1228" y="13"/>
                    <a:pt x="1202" y="17"/>
                    <a:pt x="1180" y="21"/>
                  </a:cubicBezTo>
                  <a:cubicBezTo>
                    <a:pt x="1084" y="39"/>
                    <a:pt x="1001" y="92"/>
                    <a:pt x="927" y="156"/>
                  </a:cubicBezTo>
                  <a:cubicBezTo>
                    <a:pt x="926" y="153"/>
                    <a:pt x="924" y="151"/>
                    <a:pt x="922" y="148"/>
                  </a:cubicBezTo>
                  <a:cubicBezTo>
                    <a:pt x="911" y="134"/>
                    <a:pt x="892" y="128"/>
                    <a:pt x="874" y="133"/>
                  </a:cubicBezTo>
                  <a:cubicBezTo>
                    <a:pt x="800" y="155"/>
                    <a:pt x="699" y="288"/>
                    <a:pt x="540" y="502"/>
                  </a:cubicBezTo>
                  <a:cubicBezTo>
                    <a:pt x="538" y="506"/>
                    <a:pt x="535" y="509"/>
                    <a:pt x="533" y="512"/>
                  </a:cubicBezTo>
                  <a:cubicBezTo>
                    <a:pt x="510" y="542"/>
                    <a:pt x="487" y="573"/>
                    <a:pt x="466" y="603"/>
                  </a:cubicBezTo>
                  <a:cubicBezTo>
                    <a:pt x="430" y="651"/>
                    <a:pt x="394" y="696"/>
                    <a:pt x="363" y="734"/>
                  </a:cubicBezTo>
                  <a:cubicBezTo>
                    <a:pt x="342" y="758"/>
                    <a:pt x="325" y="777"/>
                    <a:pt x="311" y="791"/>
                  </a:cubicBezTo>
                  <a:cubicBezTo>
                    <a:pt x="353" y="736"/>
                    <a:pt x="406" y="656"/>
                    <a:pt x="474" y="545"/>
                  </a:cubicBezTo>
                  <a:cubicBezTo>
                    <a:pt x="490" y="519"/>
                    <a:pt x="505" y="495"/>
                    <a:pt x="509" y="489"/>
                  </a:cubicBezTo>
                  <a:cubicBezTo>
                    <a:pt x="576" y="398"/>
                    <a:pt x="634" y="324"/>
                    <a:pt x="705" y="260"/>
                  </a:cubicBezTo>
                  <a:cubicBezTo>
                    <a:pt x="717" y="249"/>
                    <a:pt x="717" y="249"/>
                    <a:pt x="717" y="249"/>
                  </a:cubicBezTo>
                  <a:cubicBezTo>
                    <a:pt x="739" y="231"/>
                    <a:pt x="763" y="210"/>
                    <a:pt x="778" y="182"/>
                  </a:cubicBezTo>
                  <a:cubicBezTo>
                    <a:pt x="782" y="175"/>
                    <a:pt x="784" y="167"/>
                    <a:pt x="784" y="160"/>
                  </a:cubicBezTo>
                  <a:cubicBezTo>
                    <a:pt x="784" y="148"/>
                    <a:pt x="779" y="136"/>
                    <a:pt x="770" y="127"/>
                  </a:cubicBezTo>
                  <a:cubicBezTo>
                    <a:pt x="755" y="113"/>
                    <a:pt x="732" y="111"/>
                    <a:pt x="715" y="122"/>
                  </a:cubicBezTo>
                  <a:cubicBezTo>
                    <a:pt x="605" y="192"/>
                    <a:pt x="514" y="303"/>
                    <a:pt x="433" y="402"/>
                  </a:cubicBezTo>
                  <a:cubicBezTo>
                    <a:pt x="420" y="418"/>
                    <a:pt x="420" y="418"/>
                    <a:pt x="420" y="418"/>
                  </a:cubicBezTo>
                  <a:cubicBezTo>
                    <a:pt x="376" y="472"/>
                    <a:pt x="332" y="529"/>
                    <a:pt x="293" y="590"/>
                  </a:cubicBezTo>
                  <a:cubicBezTo>
                    <a:pt x="327" y="536"/>
                    <a:pt x="367" y="484"/>
                    <a:pt x="404" y="437"/>
                  </a:cubicBezTo>
                  <a:cubicBezTo>
                    <a:pt x="433" y="400"/>
                    <a:pt x="459" y="360"/>
                    <a:pt x="484" y="321"/>
                  </a:cubicBezTo>
                  <a:cubicBezTo>
                    <a:pt x="515" y="272"/>
                    <a:pt x="545" y="226"/>
                    <a:pt x="580" y="187"/>
                  </a:cubicBezTo>
                  <a:cubicBezTo>
                    <a:pt x="592" y="177"/>
                    <a:pt x="603" y="166"/>
                    <a:pt x="615" y="155"/>
                  </a:cubicBezTo>
                  <a:cubicBezTo>
                    <a:pt x="625" y="150"/>
                    <a:pt x="640" y="146"/>
                    <a:pt x="651" y="143"/>
                  </a:cubicBezTo>
                  <a:cubicBezTo>
                    <a:pt x="687" y="134"/>
                    <a:pt x="732" y="122"/>
                    <a:pt x="753" y="82"/>
                  </a:cubicBezTo>
                  <a:cubicBezTo>
                    <a:pt x="756" y="76"/>
                    <a:pt x="758" y="69"/>
                    <a:pt x="758" y="62"/>
                  </a:cubicBezTo>
                  <a:cubicBezTo>
                    <a:pt x="758" y="56"/>
                    <a:pt x="757" y="50"/>
                    <a:pt x="754" y="44"/>
                  </a:cubicBezTo>
                  <a:cubicBezTo>
                    <a:pt x="749" y="32"/>
                    <a:pt x="739" y="23"/>
                    <a:pt x="726" y="19"/>
                  </a:cubicBezTo>
                  <a:cubicBezTo>
                    <a:pt x="669" y="0"/>
                    <a:pt x="594" y="50"/>
                    <a:pt x="573" y="70"/>
                  </a:cubicBezTo>
                  <a:close/>
                  <a:moveTo>
                    <a:pt x="1117" y="136"/>
                  </a:moveTo>
                  <a:cubicBezTo>
                    <a:pt x="1109" y="140"/>
                    <a:pt x="1102" y="144"/>
                    <a:pt x="1095" y="149"/>
                  </a:cubicBezTo>
                  <a:cubicBezTo>
                    <a:pt x="1094" y="149"/>
                    <a:pt x="1094" y="148"/>
                    <a:pt x="1093" y="148"/>
                  </a:cubicBezTo>
                  <a:cubicBezTo>
                    <a:pt x="1101" y="143"/>
                    <a:pt x="1109" y="139"/>
                    <a:pt x="1117" y="136"/>
                  </a:cubicBezTo>
                  <a:close/>
                  <a:moveTo>
                    <a:pt x="1249" y="107"/>
                  </a:moveTo>
                  <a:cubicBezTo>
                    <a:pt x="1250" y="108"/>
                    <a:pt x="1250" y="108"/>
                    <a:pt x="1250" y="108"/>
                  </a:cubicBezTo>
                  <a:cubicBezTo>
                    <a:pt x="1250" y="108"/>
                    <a:pt x="1250" y="109"/>
                    <a:pt x="1250" y="110"/>
                  </a:cubicBezTo>
                  <a:cubicBezTo>
                    <a:pt x="1250" y="115"/>
                    <a:pt x="1249" y="125"/>
                    <a:pt x="1240" y="146"/>
                  </a:cubicBezTo>
                  <a:cubicBezTo>
                    <a:pt x="1239" y="137"/>
                    <a:pt x="1236" y="128"/>
                    <a:pt x="1230" y="120"/>
                  </a:cubicBezTo>
                  <a:cubicBezTo>
                    <a:pt x="1225" y="114"/>
                    <a:pt x="1218" y="110"/>
                    <a:pt x="1211" y="107"/>
                  </a:cubicBezTo>
                  <a:cubicBezTo>
                    <a:pt x="1237" y="104"/>
                    <a:pt x="1246" y="105"/>
                    <a:pt x="1249" y="107"/>
                  </a:cubicBezTo>
                  <a:close/>
                  <a:moveTo>
                    <a:pt x="590" y="586"/>
                  </a:moveTo>
                  <a:cubicBezTo>
                    <a:pt x="580" y="605"/>
                    <a:pt x="569" y="624"/>
                    <a:pt x="559" y="643"/>
                  </a:cubicBezTo>
                  <a:cubicBezTo>
                    <a:pt x="543" y="673"/>
                    <a:pt x="543" y="673"/>
                    <a:pt x="543" y="673"/>
                  </a:cubicBezTo>
                  <a:cubicBezTo>
                    <a:pt x="527" y="702"/>
                    <a:pt x="509" y="735"/>
                    <a:pt x="494" y="771"/>
                  </a:cubicBezTo>
                  <a:cubicBezTo>
                    <a:pt x="473" y="803"/>
                    <a:pt x="452" y="836"/>
                    <a:pt x="432" y="869"/>
                  </a:cubicBezTo>
                  <a:cubicBezTo>
                    <a:pt x="409" y="905"/>
                    <a:pt x="385" y="942"/>
                    <a:pt x="361" y="979"/>
                  </a:cubicBezTo>
                  <a:cubicBezTo>
                    <a:pt x="395" y="888"/>
                    <a:pt x="440" y="801"/>
                    <a:pt x="496" y="717"/>
                  </a:cubicBezTo>
                  <a:cubicBezTo>
                    <a:pt x="510" y="695"/>
                    <a:pt x="526" y="674"/>
                    <a:pt x="541" y="652"/>
                  </a:cubicBezTo>
                  <a:cubicBezTo>
                    <a:pt x="557" y="631"/>
                    <a:pt x="573" y="609"/>
                    <a:pt x="590" y="586"/>
                  </a:cubicBezTo>
                  <a:close/>
                  <a:moveTo>
                    <a:pt x="665" y="689"/>
                  </a:moveTo>
                  <a:cubicBezTo>
                    <a:pt x="675" y="674"/>
                    <a:pt x="684" y="659"/>
                    <a:pt x="694" y="645"/>
                  </a:cubicBezTo>
                  <a:cubicBezTo>
                    <a:pt x="667" y="690"/>
                    <a:pt x="642" y="734"/>
                    <a:pt x="620" y="775"/>
                  </a:cubicBezTo>
                  <a:cubicBezTo>
                    <a:pt x="615" y="779"/>
                    <a:pt x="611" y="783"/>
                    <a:pt x="606" y="787"/>
                  </a:cubicBezTo>
                  <a:cubicBezTo>
                    <a:pt x="625" y="755"/>
                    <a:pt x="645" y="722"/>
                    <a:pt x="665" y="689"/>
                  </a:cubicBezTo>
                  <a:close/>
                  <a:moveTo>
                    <a:pt x="636" y="1095"/>
                  </a:moveTo>
                  <a:cubicBezTo>
                    <a:pt x="635" y="1096"/>
                    <a:pt x="634" y="1097"/>
                    <a:pt x="633" y="1098"/>
                  </a:cubicBezTo>
                  <a:cubicBezTo>
                    <a:pt x="633" y="1098"/>
                    <a:pt x="633" y="1097"/>
                    <a:pt x="633" y="1097"/>
                  </a:cubicBezTo>
                  <a:cubicBezTo>
                    <a:pt x="634" y="1096"/>
                    <a:pt x="635" y="1095"/>
                    <a:pt x="636" y="1095"/>
                  </a:cubicBezTo>
                  <a:close/>
                  <a:moveTo>
                    <a:pt x="1275" y="453"/>
                  </a:moveTo>
                  <a:cubicBezTo>
                    <a:pt x="1244" y="495"/>
                    <a:pt x="1217" y="535"/>
                    <a:pt x="1196" y="569"/>
                  </a:cubicBezTo>
                  <a:cubicBezTo>
                    <a:pt x="1154" y="636"/>
                    <a:pt x="1115" y="711"/>
                    <a:pt x="1074" y="800"/>
                  </a:cubicBezTo>
                  <a:cubicBezTo>
                    <a:pt x="1066" y="811"/>
                    <a:pt x="1059" y="823"/>
                    <a:pt x="1051" y="834"/>
                  </a:cubicBezTo>
                  <a:cubicBezTo>
                    <a:pt x="1004" y="903"/>
                    <a:pt x="956" y="975"/>
                    <a:pt x="905" y="1042"/>
                  </a:cubicBezTo>
                  <a:cubicBezTo>
                    <a:pt x="891" y="1061"/>
                    <a:pt x="891" y="1061"/>
                    <a:pt x="891" y="1061"/>
                  </a:cubicBezTo>
                  <a:cubicBezTo>
                    <a:pt x="889" y="1064"/>
                    <a:pt x="886" y="1068"/>
                    <a:pt x="882" y="1073"/>
                  </a:cubicBezTo>
                  <a:cubicBezTo>
                    <a:pt x="893" y="1042"/>
                    <a:pt x="906" y="1011"/>
                    <a:pt x="916" y="988"/>
                  </a:cubicBezTo>
                  <a:cubicBezTo>
                    <a:pt x="926" y="964"/>
                    <a:pt x="926" y="964"/>
                    <a:pt x="926" y="964"/>
                  </a:cubicBezTo>
                  <a:cubicBezTo>
                    <a:pt x="974" y="842"/>
                    <a:pt x="1042" y="721"/>
                    <a:pt x="1129" y="605"/>
                  </a:cubicBezTo>
                  <a:cubicBezTo>
                    <a:pt x="1145" y="584"/>
                    <a:pt x="1162" y="563"/>
                    <a:pt x="1179" y="542"/>
                  </a:cubicBezTo>
                  <a:cubicBezTo>
                    <a:pt x="1210" y="511"/>
                    <a:pt x="1242" y="482"/>
                    <a:pt x="1275" y="453"/>
                  </a:cubicBezTo>
                  <a:close/>
                  <a:moveTo>
                    <a:pt x="1253" y="701"/>
                  </a:moveTo>
                  <a:cubicBezTo>
                    <a:pt x="1290" y="652"/>
                    <a:pt x="1332" y="597"/>
                    <a:pt x="1378" y="541"/>
                  </a:cubicBezTo>
                  <a:cubicBezTo>
                    <a:pt x="1360" y="567"/>
                    <a:pt x="1341" y="594"/>
                    <a:pt x="1322" y="623"/>
                  </a:cubicBezTo>
                  <a:cubicBezTo>
                    <a:pt x="1282" y="683"/>
                    <a:pt x="1244" y="745"/>
                    <a:pt x="1207" y="805"/>
                  </a:cubicBezTo>
                  <a:cubicBezTo>
                    <a:pt x="1198" y="820"/>
                    <a:pt x="1188" y="836"/>
                    <a:pt x="1179" y="851"/>
                  </a:cubicBezTo>
                  <a:cubicBezTo>
                    <a:pt x="1190" y="819"/>
                    <a:pt x="1202" y="787"/>
                    <a:pt x="1214" y="755"/>
                  </a:cubicBezTo>
                  <a:cubicBezTo>
                    <a:pt x="1227" y="737"/>
                    <a:pt x="1240" y="719"/>
                    <a:pt x="1253" y="701"/>
                  </a:cubicBezTo>
                  <a:close/>
                  <a:moveTo>
                    <a:pt x="1852" y="240"/>
                  </a:moveTo>
                  <a:cubicBezTo>
                    <a:pt x="1872" y="226"/>
                    <a:pt x="1872" y="226"/>
                    <a:pt x="1872" y="226"/>
                  </a:cubicBezTo>
                  <a:cubicBezTo>
                    <a:pt x="1874" y="224"/>
                    <a:pt x="1877" y="222"/>
                    <a:pt x="1880" y="220"/>
                  </a:cubicBezTo>
                  <a:cubicBezTo>
                    <a:pt x="1866" y="236"/>
                    <a:pt x="1852" y="251"/>
                    <a:pt x="1839" y="264"/>
                  </a:cubicBezTo>
                  <a:cubicBezTo>
                    <a:pt x="1825" y="279"/>
                    <a:pt x="1813" y="292"/>
                    <a:pt x="1805" y="302"/>
                  </a:cubicBezTo>
                  <a:cubicBezTo>
                    <a:pt x="1788" y="323"/>
                    <a:pt x="1771" y="345"/>
                    <a:pt x="1753" y="367"/>
                  </a:cubicBezTo>
                  <a:cubicBezTo>
                    <a:pt x="1683" y="431"/>
                    <a:pt x="1622" y="502"/>
                    <a:pt x="1572" y="578"/>
                  </a:cubicBezTo>
                  <a:cubicBezTo>
                    <a:pt x="1555" y="603"/>
                    <a:pt x="1539" y="629"/>
                    <a:pt x="1525" y="656"/>
                  </a:cubicBezTo>
                  <a:cubicBezTo>
                    <a:pt x="1506" y="680"/>
                    <a:pt x="1487" y="704"/>
                    <a:pt x="1469" y="729"/>
                  </a:cubicBezTo>
                  <a:cubicBezTo>
                    <a:pt x="1449" y="756"/>
                    <a:pt x="1429" y="783"/>
                    <a:pt x="1410" y="811"/>
                  </a:cubicBezTo>
                  <a:cubicBezTo>
                    <a:pt x="1419" y="788"/>
                    <a:pt x="1428" y="766"/>
                    <a:pt x="1438" y="743"/>
                  </a:cubicBezTo>
                  <a:cubicBezTo>
                    <a:pt x="1444" y="735"/>
                    <a:pt x="1450" y="727"/>
                    <a:pt x="1455" y="719"/>
                  </a:cubicBezTo>
                  <a:cubicBezTo>
                    <a:pt x="1549" y="587"/>
                    <a:pt x="1647" y="462"/>
                    <a:pt x="1749" y="349"/>
                  </a:cubicBezTo>
                  <a:cubicBezTo>
                    <a:pt x="1749" y="349"/>
                    <a:pt x="1797" y="294"/>
                    <a:pt x="1797" y="294"/>
                  </a:cubicBezTo>
                  <a:cubicBezTo>
                    <a:pt x="1807" y="281"/>
                    <a:pt x="1818" y="269"/>
                    <a:pt x="1829" y="257"/>
                  </a:cubicBezTo>
                  <a:cubicBezTo>
                    <a:pt x="1837" y="251"/>
                    <a:pt x="1844" y="245"/>
                    <a:pt x="1852" y="240"/>
                  </a:cubicBezTo>
                  <a:close/>
                  <a:moveTo>
                    <a:pt x="1894" y="365"/>
                  </a:moveTo>
                  <a:cubicBezTo>
                    <a:pt x="1808" y="450"/>
                    <a:pt x="1732" y="541"/>
                    <a:pt x="1666" y="637"/>
                  </a:cubicBezTo>
                  <a:cubicBezTo>
                    <a:pt x="1654" y="654"/>
                    <a:pt x="1643" y="672"/>
                    <a:pt x="1632" y="689"/>
                  </a:cubicBezTo>
                  <a:cubicBezTo>
                    <a:pt x="1613" y="709"/>
                    <a:pt x="1595" y="729"/>
                    <a:pt x="1577" y="748"/>
                  </a:cubicBezTo>
                  <a:cubicBezTo>
                    <a:pt x="1584" y="734"/>
                    <a:pt x="1592" y="720"/>
                    <a:pt x="1600" y="706"/>
                  </a:cubicBezTo>
                  <a:cubicBezTo>
                    <a:pt x="1674" y="609"/>
                    <a:pt x="1749" y="515"/>
                    <a:pt x="1818" y="429"/>
                  </a:cubicBezTo>
                  <a:cubicBezTo>
                    <a:pt x="1842" y="407"/>
                    <a:pt x="1868" y="386"/>
                    <a:pt x="1894" y="365"/>
                  </a:cubicBezTo>
                  <a:close/>
                  <a:moveTo>
                    <a:pt x="2264" y="375"/>
                  </a:moveTo>
                  <a:cubicBezTo>
                    <a:pt x="2282" y="361"/>
                    <a:pt x="2301" y="348"/>
                    <a:pt x="2321" y="335"/>
                  </a:cubicBezTo>
                  <a:cubicBezTo>
                    <a:pt x="2335" y="325"/>
                    <a:pt x="2350" y="315"/>
                    <a:pt x="2364" y="305"/>
                  </a:cubicBezTo>
                  <a:cubicBezTo>
                    <a:pt x="2357" y="312"/>
                    <a:pt x="2349" y="320"/>
                    <a:pt x="2342" y="327"/>
                  </a:cubicBezTo>
                  <a:cubicBezTo>
                    <a:pt x="2336" y="331"/>
                    <a:pt x="2329" y="335"/>
                    <a:pt x="2323" y="340"/>
                  </a:cubicBezTo>
                  <a:cubicBezTo>
                    <a:pt x="2134" y="479"/>
                    <a:pt x="1989" y="622"/>
                    <a:pt x="1879" y="775"/>
                  </a:cubicBezTo>
                  <a:cubicBezTo>
                    <a:pt x="1873" y="785"/>
                    <a:pt x="1866" y="795"/>
                    <a:pt x="1859" y="805"/>
                  </a:cubicBezTo>
                  <a:cubicBezTo>
                    <a:pt x="1837" y="827"/>
                    <a:pt x="1816" y="850"/>
                    <a:pt x="1794" y="873"/>
                  </a:cubicBezTo>
                  <a:cubicBezTo>
                    <a:pt x="1822" y="832"/>
                    <a:pt x="1852" y="791"/>
                    <a:pt x="1883" y="751"/>
                  </a:cubicBezTo>
                  <a:cubicBezTo>
                    <a:pt x="1979" y="634"/>
                    <a:pt x="2107" y="491"/>
                    <a:pt x="2264" y="375"/>
                  </a:cubicBezTo>
                  <a:close/>
                  <a:moveTo>
                    <a:pt x="1932" y="859"/>
                  </a:moveTo>
                  <a:cubicBezTo>
                    <a:pt x="2029" y="762"/>
                    <a:pt x="2029" y="762"/>
                    <a:pt x="2029" y="762"/>
                  </a:cubicBezTo>
                  <a:cubicBezTo>
                    <a:pt x="2033" y="757"/>
                    <a:pt x="2038" y="752"/>
                    <a:pt x="2043" y="748"/>
                  </a:cubicBezTo>
                  <a:cubicBezTo>
                    <a:pt x="2009" y="799"/>
                    <a:pt x="1977" y="852"/>
                    <a:pt x="1946" y="903"/>
                  </a:cubicBezTo>
                  <a:cubicBezTo>
                    <a:pt x="1923" y="943"/>
                    <a:pt x="1923" y="943"/>
                    <a:pt x="1923" y="943"/>
                  </a:cubicBezTo>
                  <a:cubicBezTo>
                    <a:pt x="1914" y="958"/>
                    <a:pt x="1903" y="973"/>
                    <a:pt x="1893" y="989"/>
                  </a:cubicBezTo>
                  <a:cubicBezTo>
                    <a:pt x="1871" y="1013"/>
                    <a:pt x="1849" y="1037"/>
                    <a:pt x="1829" y="1060"/>
                  </a:cubicBezTo>
                  <a:cubicBezTo>
                    <a:pt x="1856" y="989"/>
                    <a:pt x="1889" y="923"/>
                    <a:pt x="1929" y="862"/>
                  </a:cubicBezTo>
                  <a:cubicBezTo>
                    <a:pt x="1930" y="861"/>
                    <a:pt x="1931" y="860"/>
                    <a:pt x="1932" y="859"/>
                  </a:cubicBezTo>
                  <a:close/>
                </a:path>
              </a:pathLst>
            </a:custGeom>
            <a:solidFill>
              <a:srgbClr val="F79646">
                <a:lumMod val="40000"/>
                <a:lumOff val="60000"/>
              </a:srgbClr>
            </a:solidFill>
            <a:ln>
              <a:noFill/>
            </a:ln>
          </p:spPr>
          <p:txBody>
            <a:bodyPr/>
            <a:p>
              <a:endParaRPr lang="zh-CN" altLang="en-US">
                <a:latin typeface="Times New Roman" panose="02020603050405020304" charset="0"/>
                <a:ea typeface="宋体-简" panose="02010800040101010101" charset="-122"/>
                <a:cs typeface="Times New Roman" panose="02020603050405020304" charset="0"/>
              </a:endParaRPr>
            </a:p>
          </p:txBody>
        </p:sp>
        <p:sp>
          <p:nvSpPr>
            <p:cNvPr id="110" name="TextBox 22"/>
            <p:cNvSpPr txBox="1"/>
            <p:nvPr/>
          </p:nvSpPr>
          <p:spPr>
            <a:xfrm>
              <a:off x="644" y="461"/>
              <a:ext cx="11526" cy="108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</a:rPr>
                <a:t>新</a:t>
              </a:r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sym typeface="+mn-ea"/>
                </a:rPr>
                <a:t>知</a:t>
              </a:r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</a:rPr>
                <a:t>探究</a:t>
              </a:r>
              <a:endPara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宋体-简" panose="02010800040101010101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37235" y="1028700"/>
            <a:ext cx="17449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charset="0"/>
                <a:sym typeface="+mn-ea"/>
              </a:rPr>
              <a:t>4.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charset="0"/>
                <a:sym typeface="+mn-ea"/>
              </a:rPr>
              <a:t>说明：</a:t>
            </a:r>
            <a:endParaRPr lang="zh-CN" altLang="en-US" sz="2800">
              <a:latin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256353" y="5905926"/>
            <a:ext cx="5872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latin typeface="宋体" panose="02010600030101010101" pitchFamily="2" charset="-122"/>
              </a:rPr>
              <a:t>催化剂在化工生产中有重要作用</a:t>
            </a:r>
            <a:endParaRPr lang="zh-CN" altLang="en-US" sz="3200" dirty="0">
              <a:latin typeface="宋体" panose="02010600030101010101" pitchFamily="2" charset="-122"/>
            </a:endParaRPr>
          </a:p>
        </p:txBody>
      </p:sp>
      <p:pic>
        <p:nvPicPr>
          <p:cNvPr id="7" name="Picture 5" descr="催化剂在化工生产中有重要作用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03325" y="1739265"/>
            <a:ext cx="5561965" cy="201104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455" y="3845560"/>
            <a:ext cx="6637020" cy="1935480"/>
          </a:xfrm>
          <a:prstGeom prst="round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46760" y="1123950"/>
            <a:ext cx="16941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dirty="0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 5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charset="0"/>
                <a:sym typeface="+mn-ea"/>
              </a:rPr>
              <a:t>.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charset="0"/>
                <a:sym typeface="+mn-ea"/>
              </a:rPr>
              <a:t>应用：</a:t>
            </a:r>
            <a:endParaRPr lang="zh-CN" altLang="en-US" sz="2800">
              <a:latin typeface="Times New Roman" panose="02020603050405020304" charset="0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300990" y="361315"/>
            <a:ext cx="2075815" cy="678180"/>
            <a:chOff x="153" y="352"/>
            <a:chExt cx="12017" cy="1265"/>
          </a:xfrm>
        </p:grpSpPr>
        <p:sp>
          <p:nvSpPr>
            <p:cNvPr id="109" name="PA_任意多边形 5"/>
            <p:cNvSpPr>
              <a:spLocks noEditPoints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53" y="352"/>
              <a:ext cx="11500" cy="1265"/>
            </a:xfrm>
            <a:custGeom>
              <a:avLst/>
              <a:gdLst>
                <a:gd name="T0" fmla="*/ 342 w 2787"/>
                <a:gd name="T1" fmla="*/ 280 h 1349"/>
                <a:gd name="T2" fmla="*/ 170 w 2787"/>
                <a:gd name="T3" fmla="*/ 344 h 1349"/>
                <a:gd name="T4" fmla="*/ 143 w 2787"/>
                <a:gd name="T5" fmla="*/ 698 h 1349"/>
                <a:gd name="T6" fmla="*/ 214 w 2787"/>
                <a:gd name="T7" fmla="*/ 912 h 1349"/>
                <a:gd name="T8" fmla="*/ 230 w 2787"/>
                <a:gd name="T9" fmla="*/ 1199 h 1349"/>
                <a:gd name="T10" fmla="*/ 506 w 2787"/>
                <a:gd name="T11" fmla="*/ 1115 h 1349"/>
                <a:gd name="T12" fmla="*/ 727 w 2787"/>
                <a:gd name="T13" fmla="*/ 1124 h 1349"/>
                <a:gd name="T14" fmla="*/ 944 w 2787"/>
                <a:gd name="T15" fmla="*/ 1141 h 1349"/>
                <a:gd name="T16" fmla="*/ 1129 w 2787"/>
                <a:gd name="T17" fmla="*/ 1226 h 1349"/>
                <a:gd name="T18" fmla="*/ 1335 w 2787"/>
                <a:gd name="T19" fmla="*/ 1185 h 1349"/>
                <a:gd name="T20" fmla="*/ 1521 w 2787"/>
                <a:gd name="T21" fmla="*/ 1247 h 1349"/>
                <a:gd name="T22" fmla="*/ 1690 w 2787"/>
                <a:gd name="T23" fmla="*/ 1203 h 1349"/>
                <a:gd name="T24" fmla="*/ 1912 w 2787"/>
                <a:gd name="T25" fmla="*/ 1176 h 1349"/>
                <a:gd name="T26" fmla="*/ 2077 w 2787"/>
                <a:gd name="T27" fmla="*/ 1212 h 1349"/>
                <a:gd name="T28" fmla="*/ 2177 w 2787"/>
                <a:gd name="T29" fmla="*/ 1253 h 1349"/>
                <a:gd name="T30" fmla="*/ 2397 w 2787"/>
                <a:gd name="T31" fmla="*/ 1269 h 1349"/>
                <a:gd name="T32" fmla="*/ 2570 w 2787"/>
                <a:gd name="T33" fmla="*/ 1313 h 1349"/>
                <a:gd name="T34" fmla="*/ 2721 w 2787"/>
                <a:gd name="T35" fmla="*/ 1127 h 1349"/>
                <a:gd name="T36" fmla="*/ 2731 w 2787"/>
                <a:gd name="T37" fmla="*/ 940 h 1349"/>
                <a:gd name="T38" fmla="*/ 2713 w 2787"/>
                <a:gd name="T39" fmla="*/ 775 h 1349"/>
                <a:gd name="T40" fmla="*/ 2754 w 2787"/>
                <a:gd name="T41" fmla="*/ 619 h 1349"/>
                <a:gd name="T42" fmla="*/ 2679 w 2787"/>
                <a:gd name="T43" fmla="*/ 606 h 1349"/>
                <a:gd name="T44" fmla="*/ 2628 w 2787"/>
                <a:gd name="T45" fmla="*/ 456 h 1349"/>
                <a:gd name="T46" fmla="*/ 2656 w 2787"/>
                <a:gd name="T47" fmla="*/ 409 h 1349"/>
                <a:gd name="T48" fmla="*/ 2663 w 2787"/>
                <a:gd name="T49" fmla="*/ 320 h 1349"/>
                <a:gd name="T50" fmla="*/ 2553 w 2787"/>
                <a:gd name="T51" fmla="*/ 287 h 1349"/>
                <a:gd name="T52" fmla="*/ 2432 w 2787"/>
                <a:gd name="T53" fmla="*/ 203 h 1349"/>
                <a:gd name="T54" fmla="*/ 2270 w 2787"/>
                <a:gd name="T55" fmla="*/ 177 h 1349"/>
                <a:gd name="T56" fmla="*/ 2019 w 2787"/>
                <a:gd name="T57" fmla="*/ 176 h 1349"/>
                <a:gd name="T58" fmla="*/ 1872 w 2787"/>
                <a:gd name="T59" fmla="*/ 84 h 1349"/>
                <a:gd name="T60" fmla="*/ 1773 w 2787"/>
                <a:gd name="T61" fmla="*/ 58 h 1349"/>
                <a:gd name="T62" fmla="*/ 1403 w 2787"/>
                <a:gd name="T63" fmla="*/ 190 h 1349"/>
                <a:gd name="T64" fmla="*/ 1482 w 2787"/>
                <a:gd name="T65" fmla="*/ 56 h 1349"/>
                <a:gd name="T66" fmla="*/ 922 w 2787"/>
                <a:gd name="T67" fmla="*/ 148 h 1349"/>
                <a:gd name="T68" fmla="*/ 311 w 2787"/>
                <a:gd name="T69" fmla="*/ 791 h 1349"/>
                <a:gd name="T70" fmla="*/ 784 w 2787"/>
                <a:gd name="T71" fmla="*/ 160 h 1349"/>
                <a:gd name="T72" fmla="*/ 404 w 2787"/>
                <a:gd name="T73" fmla="*/ 437 h 1349"/>
                <a:gd name="T74" fmla="*/ 758 w 2787"/>
                <a:gd name="T75" fmla="*/ 62 h 1349"/>
                <a:gd name="T76" fmla="*/ 1093 w 2787"/>
                <a:gd name="T77" fmla="*/ 148 h 1349"/>
                <a:gd name="T78" fmla="*/ 1230 w 2787"/>
                <a:gd name="T79" fmla="*/ 120 h 1349"/>
                <a:gd name="T80" fmla="*/ 494 w 2787"/>
                <a:gd name="T81" fmla="*/ 771 h 1349"/>
                <a:gd name="T82" fmla="*/ 665 w 2787"/>
                <a:gd name="T83" fmla="*/ 689 h 1349"/>
                <a:gd name="T84" fmla="*/ 633 w 2787"/>
                <a:gd name="T85" fmla="*/ 1098 h 1349"/>
                <a:gd name="T86" fmla="*/ 1051 w 2787"/>
                <a:gd name="T87" fmla="*/ 834 h 1349"/>
                <a:gd name="T88" fmla="*/ 1129 w 2787"/>
                <a:gd name="T89" fmla="*/ 605 h 1349"/>
                <a:gd name="T90" fmla="*/ 1207 w 2787"/>
                <a:gd name="T91" fmla="*/ 805 h 1349"/>
                <a:gd name="T92" fmla="*/ 1880 w 2787"/>
                <a:gd name="T93" fmla="*/ 220 h 1349"/>
                <a:gd name="T94" fmla="*/ 1469 w 2787"/>
                <a:gd name="T95" fmla="*/ 729 h 1349"/>
                <a:gd name="T96" fmla="*/ 1829 w 2787"/>
                <a:gd name="T97" fmla="*/ 257 h 1349"/>
                <a:gd name="T98" fmla="*/ 1600 w 2787"/>
                <a:gd name="T99" fmla="*/ 706 h 1349"/>
                <a:gd name="T100" fmla="*/ 2342 w 2787"/>
                <a:gd name="T101" fmla="*/ 327 h 1349"/>
                <a:gd name="T102" fmla="*/ 2264 w 2787"/>
                <a:gd name="T103" fmla="*/ 375 h 1349"/>
                <a:gd name="T104" fmla="*/ 1893 w 2787"/>
                <a:gd name="T105" fmla="*/ 989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87" h="1349">
                  <a:moveTo>
                    <a:pt x="573" y="70"/>
                  </a:moveTo>
                  <a:cubicBezTo>
                    <a:pt x="569" y="74"/>
                    <a:pt x="565" y="78"/>
                    <a:pt x="561" y="82"/>
                  </a:cubicBezTo>
                  <a:cubicBezTo>
                    <a:pt x="556" y="85"/>
                    <a:pt x="552" y="88"/>
                    <a:pt x="548" y="92"/>
                  </a:cubicBezTo>
                  <a:cubicBezTo>
                    <a:pt x="537" y="102"/>
                    <a:pt x="527" y="112"/>
                    <a:pt x="517" y="123"/>
                  </a:cubicBezTo>
                  <a:cubicBezTo>
                    <a:pt x="494" y="144"/>
                    <a:pt x="472" y="163"/>
                    <a:pt x="450" y="183"/>
                  </a:cubicBezTo>
                  <a:cubicBezTo>
                    <a:pt x="415" y="213"/>
                    <a:pt x="379" y="245"/>
                    <a:pt x="342" y="280"/>
                  </a:cubicBezTo>
                  <a:cubicBezTo>
                    <a:pt x="387" y="230"/>
                    <a:pt x="436" y="183"/>
                    <a:pt x="486" y="135"/>
                  </a:cubicBezTo>
                  <a:cubicBezTo>
                    <a:pt x="495" y="127"/>
                    <a:pt x="500" y="115"/>
                    <a:pt x="500" y="103"/>
                  </a:cubicBezTo>
                  <a:cubicBezTo>
                    <a:pt x="500" y="92"/>
                    <a:pt x="496" y="81"/>
                    <a:pt x="488" y="72"/>
                  </a:cubicBezTo>
                  <a:cubicBezTo>
                    <a:pt x="471" y="54"/>
                    <a:pt x="442" y="53"/>
                    <a:pt x="424" y="70"/>
                  </a:cubicBezTo>
                  <a:cubicBezTo>
                    <a:pt x="345" y="144"/>
                    <a:pt x="270" y="218"/>
                    <a:pt x="206" y="304"/>
                  </a:cubicBezTo>
                  <a:cubicBezTo>
                    <a:pt x="200" y="312"/>
                    <a:pt x="185" y="328"/>
                    <a:pt x="170" y="344"/>
                  </a:cubicBezTo>
                  <a:cubicBezTo>
                    <a:pt x="98" y="420"/>
                    <a:pt x="0" y="524"/>
                    <a:pt x="52" y="605"/>
                  </a:cubicBezTo>
                  <a:cubicBezTo>
                    <a:pt x="60" y="617"/>
                    <a:pt x="74" y="625"/>
                    <a:pt x="89" y="626"/>
                  </a:cubicBezTo>
                  <a:cubicBezTo>
                    <a:pt x="136" y="627"/>
                    <a:pt x="166" y="586"/>
                    <a:pt x="186" y="558"/>
                  </a:cubicBezTo>
                  <a:cubicBezTo>
                    <a:pt x="190" y="552"/>
                    <a:pt x="194" y="547"/>
                    <a:pt x="197" y="544"/>
                  </a:cubicBezTo>
                  <a:cubicBezTo>
                    <a:pt x="216" y="522"/>
                    <a:pt x="237" y="501"/>
                    <a:pt x="259" y="479"/>
                  </a:cubicBezTo>
                  <a:cubicBezTo>
                    <a:pt x="211" y="547"/>
                    <a:pt x="167" y="621"/>
                    <a:pt x="143" y="698"/>
                  </a:cubicBezTo>
                  <a:cubicBezTo>
                    <a:pt x="142" y="703"/>
                    <a:pt x="138" y="712"/>
                    <a:pt x="134" y="720"/>
                  </a:cubicBezTo>
                  <a:cubicBezTo>
                    <a:pt x="122" y="746"/>
                    <a:pt x="105" y="785"/>
                    <a:pt x="105" y="822"/>
                  </a:cubicBezTo>
                  <a:cubicBezTo>
                    <a:pt x="105" y="847"/>
                    <a:pt x="113" y="872"/>
                    <a:pt x="136" y="890"/>
                  </a:cubicBezTo>
                  <a:cubicBezTo>
                    <a:pt x="151" y="901"/>
                    <a:pt x="168" y="905"/>
                    <a:pt x="187" y="901"/>
                  </a:cubicBezTo>
                  <a:cubicBezTo>
                    <a:pt x="191" y="900"/>
                    <a:pt x="196" y="899"/>
                    <a:pt x="200" y="897"/>
                  </a:cubicBezTo>
                  <a:cubicBezTo>
                    <a:pt x="204" y="903"/>
                    <a:pt x="208" y="908"/>
                    <a:pt x="214" y="912"/>
                  </a:cubicBezTo>
                  <a:cubicBezTo>
                    <a:pt x="229" y="924"/>
                    <a:pt x="247" y="929"/>
                    <a:pt x="267" y="926"/>
                  </a:cubicBezTo>
                  <a:cubicBezTo>
                    <a:pt x="273" y="925"/>
                    <a:pt x="280" y="924"/>
                    <a:pt x="287" y="921"/>
                  </a:cubicBezTo>
                  <a:cubicBezTo>
                    <a:pt x="274" y="955"/>
                    <a:pt x="262" y="989"/>
                    <a:pt x="251" y="1024"/>
                  </a:cubicBezTo>
                  <a:cubicBezTo>
                    <a:pt x="251" y="1024"/>
                    <a:pt x="244" y="1044"/>
                    <a:pt x="244" y="1044"/>
                  </a:cubicBezTo>
                  <a:cubicBezTo>
                    <a:pt x="233" y="1075"/>
                    <a:pt x="219" y="1115"/>
                    <a:pt x="219" y="1151"/>
                  </a:cubicBezTo>
                  <a:cubicBezTo>
                    <a:pt x="219" y="1168"/>
                    <a:pt x="222" y="1184"/>
                    <a:pt x="230" y="1199"/>
                  </a:cubicBezTo>
                  <a:cubicBezTo>
                    <a:pt x="236" y="1209"/>
                    <a:pt x="246" y="1216"/>
                    <a:pt x="258" y="1219"/>
                  </a:cubicBezTo>
                  <a:cubicBezTo>
                    <a:pt x="270" y="1222"/>
                    <a:pt x="282" y="1220"/>
                    <a:pt x="293" y="1214"/>
                  </a:cubicBezTo>
                  <a:cubicBezTo>
                    <a:pt x="310" y="1203"/>
                    <a:pt x="326" y="1188"/>
                    <a:pt x="340" y="1172"/>
                  </a:cubicBezTo>
                  <a:cubicBezTo>
                    <a:pt x="340" y="1180"/>
                    <a:pt x="342" y="1188"/>
                    <a:pt x="345" y="1196"/>
                  </a:cubicBezTo>
                  <a:cubicBezTo>
                    <a:pt x="353" y="1216"/>
                    <a:pt x="374" y="1228"/>
                    <a:pt x="396" y="1223"/>
                  </a:cubicBezTo>
                  <a:cubicBezTo>
                    <a:pt x="447" y="1213"/>
                    <a:pt x="481" y="1156"/>
                    <a:pt x="506" y="1115"/>
                  </a:cubicBezTo>
                  <a:cubicBezTo>
                    <a:pt x="506" y="1115"/>
                    <a:pt x="508" y="1112"/>
                    <a:pt x="508" y="1111"/>
                  </a:cubicBezTo>
                  <a:cubicBezTo>
                    <a:pt x="514" y="1118"/>
                    <a:pt x="521" y="1124"/>
                    <a:pt x="529" y="1127"/>
                  </a:cubicBezTo>
                  <a:cubicBezTo>
                    <a:pt x="526" y="1142"/>
                    <a:pt x="524" y="1156"/>
                    <a:pt x="524" y="1169"/>
                  </a:cubicBezTo>
                  <a:cubicBezTo>
                    <a:pt x="524" y="1195"/>
                    <a:pt x="531" y="1216"/>
                    <a:pt x="549" y="1231"/>
                  </a:cubicBezTo>
                  <a:cubicBezTo>
                    <a:pt x="560" y="1241"/>
                    <a:pt x="575" y="1244"/>
                    <a:pt x="590" y="1241"/>
                  </a:cubicBezTo>
                  <a:cubicBezTo>
                    <a:pt x="649" y="1225"/>
                    <a:pt x="694" y="1167"/>
                    <a:pt x="727" y="1124"/>
                  </a:cubicBezTo>
                  <a:cubicBezTo>
                    <a:pt x="740" y="1107"/>
                    <a:pt x="740" y="1107"/>
                    <a:pt x="740" y="1107"/>
                  </a:cubicBezTo>
                  <a:cubicBezTo>
                    <a:pt x="763" y="1079"/>
                    <a:pt x="784" y="1050"/>
                    <a:pt x="806" y="1021"/>
                  </a:cubicBezTo>
                  <a:cubicBezTo>
                    <a:pt x="790" y="1064"/>
                    <a:pt x="778" y="1106"/>
                    <a:pt x="778" y="1142"/>
                  </a:cubicBezTo>
                  <a:cubicBezTo>
                    <a:pt x="778" y="1166"/>
                    <a:pt x="783" y="1187"/>
                    <a:pt x="796" y="1204"/>
                  </a:cubicBezTo>
                  <a:cubicBezTo>
                    <a:pt x="807" y="1217"/>
                    <a:pt x="824" y="1223"/>
                    <a:pt x="840" y="1220"/>
                  </a:cubicBezTo>
                  <a:cubicBezTo>
                    <a:pt x="883" y="1212"/>
                    <a:pt x="917" y="1176"/>
                    <a:pt x="944" y="1141"/>
                  </a:cubicBezTo>
                  <a:cubicBezTo>
                    <a:pt x="944" y="1156"/>
                    <a:pt x="947" y="1169"/>
                    <a:pt x="952" y="1181"/>
                  </a:cubicBezTo>
                  <a:cubicBezTo>
                    <a:pt x="959" y="1199"/>
                    <a:pt x="977" y="1210"/>
                    <a:pt x="997" y="1208"/>
                  </a:cubicBezTo>
                  <a:cubicBezTo>
                    <a:pt x="1015" y="1207"/>
                    <a:pt x="1032" y="1200"/>
                    <a:pt x="1046" y="1190"/>
                  </a:cubicBezTo>
                  <a:cubicBezTo>
                    <a:pt x="1051" y="1191"/>
                    <a:pt x="1056" y="1191"/>
                    <a:pt x="1062" y="1191"/>
                  </a:cubicBezTo>
                  <a:cubicBezTo>
                    <a:pt x="1075" y="1190"/>
                    <a:pt x="1088" y="1186"/>
                    <a:pt x="1100" y="1180"/>
                  </a:cubicBezTo>
                  <a:cubicBezTo>
                    <a:pt x="1103" y="1199"/>
                    <a:pt x="1112" y="1215"/>
                    <a:pt x="1129" y="1226"/>
                  </a:cubicBezTo>
                  <a:cubicBezTo>
                    <a:pt x="1146" y="1237"/>
                    <a:pt x="1163" y="1238"/>
                    <a:pt x="1180" y="1233"/>
                  </a:cubicBezTo>
                  <a:cubicBezTo>
                    <a:pt x="1182" y="1239"/>
                    <a:pt x="1185" y="1244"/>
                    <a:pt x="1190" y="1248"/>
                  </a:cubicBezTo>
                  <a:cubicBezTo>
                    <a:pt x="1200" y="1258"/>
                    <a:pt x="1214" y="1262"/>
                    <a:pt x="1228" y="1260"/>
                  </a:cubicBezTo>
                  <a:cubicBezTo>
                    <a:pt x="1275" y="1253"/>
                    <a:pt x="1308" y="1210"/>
                    <a:pt x="1331" y="1179"/>
                  </a:cubicBezTo>
                  <a:cubicBezTo>
                    <a:pt x="1331" y="1179"/>
                    <a:pt x="1332" y="1179"/>
                    <a:pt x="1332" y="1179"/>
                  </a:cubicBezTo>
                  <a:cubicBezTo>
                    <a:pt x="1333" y="1181"/>
                    <a:pt x="1334" y="1183"/>
                    <a:pt x="1335" y="1185"/>
                  </a:cubicBezTo>
                  <a:cubicBezTo>
                    <a:pt x="1339" y="1190"/>
                    <a:pt x="1343" y="1194"/>
                    <a:pt x="1349" y="1198"/>
                  </a:cubicBezTo>
                  <a:cubicBezTo>
                    <a:pt x="1343" y="1218"/>
                    <a:pt x="1339" y="1238"/>
                    <a:pt x="1339" y="1258"/>
                  </a:cubicBezTo>
                  <a:cubicBezTo>
                    <a:pt x="1339" y="1259"/>
                    <a:pt x="1339" y="1260"/>
                    <a:pt x="1339" y="1262"/>
                  </a:cubicBezTo>
                  <a:cubicBezTo>
                    <a:pt x="1340" y="1284"/>
                    <a:pt x="1357" y="1303"/>
                    <a:pt x="1379" y="1305"/>
                  </a:cubicBezTo>
                  <a:cubicBezTo>
                    <a:pt x="1426" y="1311"/>
                    <a:pt x="1465" y="1273"/>
                    <a:pt x="1506" y="1222"/>
                  </a:cubicBezTo>
                  <a:cubicBezTo>
                    <a:pt x="1508" y="1232"/>
                    <a:pt x="1513" y="1240"/>
                    <a:pt x="1521" y="1247"/>
                  </a:cubicBezTo>
                  <a:cubicBezTo>
                    <a:pt x="1532" y="1256"/>
                    <a:pt x="1547" y="1259"/>
                    <a:pt x="1561" y="1256"/>
                  </a:cubicBezTo>
                  <a:cubicBezTo>
                    <a:pt x="1597" y="1246"/>
                    <a:pt x="1622" y="1213"/>
                    <a:pt x="1639" y="1189"/>
                  </a:cubicBezTo>
                  <a:cubicBezTo>
                    <a:pt x="1648" y="1177"/>
                    <a:pt x="1648" y="1177"/>
                    <a:pt x="1648" y="1177"/>
                  </a:cubicBezTo>
                  <a:cubicBezTo>
                    <a:pt x="1673" y="1147"/>
                    <a:pt x="1698" y="1117"/>
                    <a:pt x="1722" y="1088"/>
                  </a:cubicBezTo>
                  <a:cubicBezTo>
                    <a:pt x="1722" y="1089"/>
                    <a:pt x="1721" y="1091"/>
                    <a:pt x="1721" y="1092"/>
                  </a:cubicBezTo>
                  <a:cubicBezTo>
                    <a:pt x="1707" y="1126"/>
                    <a:pt x="1690" y="1166"/>
                    <a:pt x="1690" y="1203"/>
                  </a:cubicBezTo>
                  <a:cubicBezTo>
                    <a:pt x="1690" y="1217"/>
                    <a:pt x="1692" y="1230"/>
                    <a:pt x="1698" y="1243"/>
                  </a:cubicBezTo>
                  <a:cubicBezTo>
                    <a:pt x="1703" y="1255"/>
                    <a:pt x="1713" y="1264"/>
                    <a:pt x="1726" y="1268"/>
                  </a:cubicBezTo>
                  <a:cubicBezTo>
                    <a:pt x="1738" y="1272"/>
                    <a:pt x="1752" y="1270"/>
                    <a:pt x="1763" y="1263"/>
                  </a:cubicBezTo>
                  <a:cubicBezTo>
                    <a:pt x="1784" y="1249"/>
                    <a:pt x="1803" y="1231"/>
                    <a:pt x="1821" y="1211"/>
                  </a:cubicBezTo>
                  <a:cubicBezTo>
                    <a:pt x="1823" y="1212"/>
                    <a:pt x="1826" y="1212"/>
                    <a:pt x="1829" y="1213"/>
                  </a:cubicBezTo>
                  <a:cubicBezTo>
                    <a:pt x="1862" y="1216"/>
                    <a:pt x="1889" y="1196"/>
                    <a:pt x="1912" y="1176"/>
                  </a:cubicBezTo>
                  <a:cubicBezTo>
                    <a:pt x="1913" y="1183"/>
                    <a:pt x="1916" y="1190"/>
                    <a:pt x="1921" y="1196"/>
                  </a:cubicBezTo>
                  <a:cubicBezTo>
                    <a:pt x="1933" y="1210"/>
                    <a:pt x="1952" y="1216"/>
                    <a:pt x="1969" y="1210"/>
                  </a:cubicBezTo>
                  <a:cubicBezTo>
                    <a:pt x="1992" y="1203"/>
                    <a:pt x="2012" y="1188"/>
                    <a:pt x="2029" y="1172"/>
                  </a:cubicBezTo>
                  <a:cubicBezTo>
                    <a:pt x="2038" y="1184"/>
                    <a:pt x="2052" y="1191"/>
                    <a:pt x="2067" y="1190"/>
                  </a:cubicBezTo>
                  <a:cubicBezTo>
                    <a:pt x="2072" y="1190"/>
                    <a:pt x="2078" y="1189"/>
                    <a:pt x="2083" y="1188"/>
                  </a:cubicBezTo>
                  <a:cubicBezTo>
                    <a:pt x="2080" y="1196"/>
                    <a:pt x="2078" y="1204"/>
                    <a:pt x="2077" y="1212"/>
                  </a:cubicBezTo>
                  <a:cubicBezTo>
                    <a:pt x="2077" y="1214"/>
                    <a:pt x="2077" y="1215"/>
                    <a:pt x="2077" y="1216"/>
                  </a:cubicBezTo>
                  <a:cubicBezTo>
                    <a:pt x="2077" y="1231"/>
                    <a:pt x="2084" y="1245"/>
                    <a:pt x="2096" y="1253"/>
                  </a:cubicBezTo>
                  <a:cubicBezTo>
                    <a:pt x="2110" y="1263"/>
                    <a:pt x="2127" y="1264"/>
                    <a:pt x="2142" y="1257"/>
                  </a:cubicBezTo>
                  <a:cubicBezTo>
                    <a:pt x="2157" y="1249"/>
                    <a:pt x="2171" y="1240"/>
                    <a:pt x="2183" y="1229"/>
                  </a:cubicBezTo>
                  <a:cubicBezTo>
                    <a:pt x="2181" y="1233"/>
                    <a:pt x="2180" y="1237"/>
                    <a:pt x="2179" y="1241"/>
                  </a:cubicBezTo>
                  <a:cubicBezTo>
                    <a:pt x="2178" y="1245"/>
                    <a:pt x="2177" y="1249"/>
                    <a:pt x="2177" y="1253"/>
                  </a:cubicBezTo>
                  <a:cubicBezTo>
                    <a:pt x="2177" y="1264"/>
                    <a:pt x="2182" y="1276"/>
                    <a:pt x="2190" y="1284"/>
                  </a:cubicBezTo>
                  <a:cubicBezTo>
                    <a:pt x="2201" y="1296"/>
                    <a:pt x="2218" y="1300"/>
                    <a:pt x="2233" y="1296"/>
                  </a:cubicBezTo>
                  <a:cubicBezTo>
                    <a:pt x="2235" y="1296"/>
                    <a:pt x="2237" y="1295"/>
                    <a:pt x="2239" y="1295"/>
                  </a:cubicBezTo>
                  <a:cubicBezTo>
                    <a:pt x="2239" y="1297"/>
                    <a:pt x="2240" y="1300"/>
                    <a:pt x="2242" y="1303"/>
                  </a:cubicBezTo>
                  <a:cubicBezTo>
                    <a:pt x="2250" y="1317"/>
                    <a:pt x="2264" y="1325"/>
                    <a:pt x="2280" y="1326"/>
                  </a:cubicBezTo>
                  <a:cubicBezTo>
                    <a:pt x="2319" y="1326"/>
                    <a:pt x="2357" y="1304"/>
                    <a:pt x="2397" y="1269"/>
                  </a:cubicBezTo>
                  <a:cubicBezTo>
                    <a:pt x="2397" y="1281"/>
                    <a:pt x="2402" y="1292"/>
                    <a:pt x="2411" y="1301"/>
                  </a:cubicBezTo>
                  <a:cubicBezTo>
                    <a:pt x="2428" y="1316"/>
                    <a:pt x="2454" y="1316"/>
                    <a:pt x="2471" y="1301"/>
                  </a:cubicBezTo>
                  <a:cubicBezTo>
                    <a:pt x="2472" y="1301"/>
                    <a:pt x="2473" y="1300"/>
                    <a:pt x="2473" y="1300"/>
                  </a:cubicBezTo>
                  <a:cubicBezTo>
                    <a:pt x="2473" y="1311"/>
                    <a:pt x="2477" y="1322"/>
                    <a:pt x="2485" y="1330"/>
                  </a:cubicBezTo>
                  <a:cubicBezTo>
                    <a:pt x="2502" y="1348"/>
                    <a:pt x="2530" y="1349"/>
                    <a:pt x="2548" y="1333"/>
                  </a:cubicBezTo>
                  <a:cubicBezTo>
                    <a:pt x="2570" y="1313"/>
                    <a:pt x="2570" y="1313"/>
                    <a:pt x="2570" y="1313"/>
                  </a:cubicBezTo>
                  <a:cubicBezTo>
                    <a:pt x="2595" y="1290"/>
                    <a:pt x="2628" y="1260"/>
                    <a:pt x="2660" y="1239"/>
                  </a:cubicBezTo>
                  <a:cubicBezTo>
                    <a:pt x="2675" y="1254"/>
                    <a:pt x="2698" y="1258"/>
                    <a:pt x="2716" y="1247"/>
                  </a:cubicBezTo>
                  <a:cubicBezTo>
                    <a:pt x="2744" y="1230"/>
                    <a:pt x="2762" y="1203"/>
                    <a:pt x="2763" y="1174"/>
                  </a:cubicBezTo>
                  <a:cubicBezTo>
                    <a:pt x="2763" y="1174"/>
                    <a:pt x="2763" y="1173"/>
                    <a:pt x="2763" y="1172"/>
                  </a:cubicBezTo>
                  <a:cubicBezTo>
                    <a:pt x="2763" y="1160"/>
                    <a:pt x="2759" y="1149"/>
                    <a:pt x="2751" y="1140"/>
                  </a:cubicBezTo>
                  <a:cubicBezTo>
                    <a:pt x="2743" y="1132"/>
                    <a:pt x="2732" y="1127"/>
                    <a:pt x="2721" y="1127"/>
                  </a:cubicBezTo>
                  <a:cubicBezTo>
                    <a:pt x="2741" y="1097"/>
                    <a:pt x="2759" y="1065"/>
                    <a:pt x="2766" y="1032"/>
                  </a:cubicBezTo>
                  <a:cubicBezTo>
                    <a:pt x="2766" y="1029"/>
                    <a:pt x="2767" y="1025"/>
                    <a:pt x="2767" y="1022"/>
                  </a:cubicBezTo>
                  <a:cubicBezTo>
                    <a:pt x="2767" y="1011"/>
                    <a:pt x="2763" y="1001"/>
                    <a:pt x="2755" y="992"/>
                  </a:cubicBezTo>
                  <a:cubicBezTo>
                    <a:pt x="2747" y="984"/>
                    <a:pt x="2737" y="979"/>
                    <a:pt x="2725" y="978"/>
                  </a:cubicBezTo>
                  <a:cubicBezTo>
                    <a:pt x="2729" y="967"/>
                    <a:pt x="2731" y="956"/>
                    <a:pt x="2731" y="945"/>
                  </a:cubicBezTo>
                  <a:cubicBezTo>
                    <a:pt x="2731" y="944"/>
                    <a:pt x="2731" y="942"/>
                    <a:pt x="2731" y="940"/>
                  </a:cubicBezTo>
                  <a:cubicBezTo>
                    <a:pt x="2731" y="928"/>
                    <a:pt x="2725" y="917"/>
                    <a:pt x="2716" y="909"/>
                  </a:cubicBezTo>
                  <a:cubicBezTo>
                    <a:pt x="2716" y="909"/>
                    <a:pt x="2716" y="909"/>
                    <a:pt x="2715" y="909"/>
                  </a:cubicBezTo>
                  <a:cubicBezTo>
                    <a:pt x="2737" y="885"/>
                    <a:pt x="2758" y="862"/>
                    <a:pt x="2777" y="837"/>
                  </a:cubicBezTo>
                  <a:cubicBezTo>
                    <a:pt x="2784" y="829"/>
                    <a:pt x="2787" y="819"/>
                    <a:pt x="2787" y="809"/>
                  </a:cubicBezTo>
                  <a:cubicBezTo>
                    <a:pt x="2787" y="797"/>
                    <a:pt x="2783" y="785"/>
                    <a:pt x="2774" y="777"/>
                  </a:cubicBezTo>
                  <a:cubicBezTo>
                    <a:pt x="2757" y="760"/>
                    <a:pt x="2731" y="760"/>
                    <a:pt x="2713" y="775"/>
                  </a:cubicBezTo>
                  <a:cubicBezTo>
                    <a:pt x="2663" y="818"/>
                    <a:pt x="2609" y="858"/>
                    <a:pt x="2556" y="896"/>
                  </a:cubicBezTo>
                  <a:cubicBezTo>
                    <a:pt x="2552" y="899"/>
                    <a:pt x="2548" y="902"/>
                    <a:pt x="2544" y="905"/>
                  </a:cubicBezTo>
                  <a:cubicBezTo>
                    <a:pt x="2595" y="839"/>
                    <a:pt x="2648" y="771"/>
                    <a:pt x="2709" y="715"/>
                  </a:cubicBezTo>
                  <a:cubicBezTo>
                    <a:pt x="2722" y="704"/>
                    <a:pt x="2735" y="693"/>
                    <a:pt x="2748" y="682"/>
                  </a:cubicBezTo>
                  <a:cubicBezTo>
                    <a:pt x="2759" y="673"/>
                    <a:pt x="2764" y="660"/>
                    <a:pt x="2764" y="647"/>
                  </a:cubicBezTo>
                  <a:cubicBezTo>
                    <a:pt x="2764" y="637"/>
                    <a:pt x="2761" y="627"/>
                    <a:pt x="2754" y="619"/>
                  </a:cubicBezTo>
                  <a:cubicBezTo>
                    <a:pt x="2738" y="600"/>
                    <a:pt x="2711" y="597"/>
                    <a:pt x="2691" y="612"/>
                  </a:cubicBezTo>
                  <a:cubicBezTo>
                    <a:pt x="2691" y="612"/>
                    <a:pt x="2690" y="613"/>
                    <a:pt x="2690" y="613"/>
                  </a:cubicBezTo>
                  <a:cubicBezTo>
                    <a:pt x="2690" y="613"/>
                    <a:pt x="2690" y="613"/>
                    <a:pt x="2690" y="613"/>
                  </a:cubicBezTo>
                  <a:cubicBezTo>
                    <a:pt x="2690" y="614"/>
                    <a:pt x="2689" y="614"/>
                    <a:pt x="2689" y="614"/>
                  </a:cubicBezTo>
                  <a:cubicBezTo>
                    <a:pt x="2684" y="618"/>
                    <a:pt x="2678" y="623"/>
                    <a:pt x="2673" y="627"/>
                  </a:cubicBezTo>
                  <a:cubicBezTo>
                    <a:pt x="2677" y="621"/>
                    <a:pt x="2679" y="614"/>
                    <a:pt x="2679" y="606"/>
                  </a:cubicBezTo>
                  <a:cubicBezTo>
                    <a:pt x="2679" y="598"/>
                    <a:pt x="2676" y="589"/>
                    <a:pt x="2671" y="582"/>
                  </a:cubicBezTo>
                  <a:cubicBezTo>
                    <a:pt x="2662" y="568"/>
                    <a:pt x="2647" y="561"/>
                    <a:pt x="2631" y="562"/>
                  </a:cubicBezTo>
                  <a:cubicBezTo>
                    <a:pt x="2645" y="551"/>
                    <a:pt x="2660" y="542"/>
                    <a:pt x="2674" y="533"/>
                  </a:cubicBezTo>
                  <a:cubicBezTo>
                    <a:pt x="2688" y="524"/>
                    <a:pt x="2696" y="509"/>
                    <a:pt x="2696" y="494"/>
                  </a:cubicBezTo>
                  <a:cubicBezTo>
                    <a:pt x="2696" y="486"/>
                    <a:pt x="2694" y="478"/>
                    <a:pt x="2689" y="471"/>
                  </a:cubicBezTo>
                  <a:cubicBezTo>
                    <a:pt x="2676" y="450"/>
                    <a:pt x="2649" y="443"/>
                    <a:pt x="2628" y="456"/>
                  </a:cubicBezTo>
                  <a:cubicBezTo>
                    <a:pt x="2628" y="456"/>
                    <a:pt x="2627" y="456"/>
                    <a:pt x="2627" y="456"/>
                  </a:cubicBezTo>
                  <a:cubicBezTo>
                    <a:pt x="2627" y="456"/>
                    <a:pt x="2627" y="456"/>
                    <a:pt x="2627" y="456"/>
                  </a:cubicBezTo>
                  <a:cubicBezTo>
                    <a:pt x="2627" y="456"/>
                    <a:pt x="2627" y="456"/>
                    <a:pt x="2627" y="456"/>
                  </a:cubicBezTo>
                  <a:cubicBezTo>
                    <a:pt x="2624" y="458"/>
                    <a:pt x="2620" y="460"/>
                    <a:pt x="2617" y="462"/>
                  </a:cubicBezTo>
                  <a:cubicBezTo>
                    <a:pt x="2625" y="456"/>
                    <a:pt x="2632" y="450"/>
                    <a:pt x="2640" y="443"/>
                  </a:cubicBezTo>
                  <a:cubicBezTo>
                    <a:pt x="2650" y="435"/>
                    <a:pt x="2656" y="422"/>
                    <a:pt x="2656" y="409"/>
                  </a:cubicBezTo>
                  <a:cubicBezTo>
                    <a:pt x="2656" y="400"/>
                    <a:pt x="2654" y="392"/>
                    <a:pt x="2649" y="384"/>
                  </a:cubicBezTo>
                  <a:cubicBezTo>
                    <a:pt x="2644" y="376"/>
                    <a:pt x="2636" y="371"/>
                    <a:pt x="2628" y="367"/>
                  </a:cubicBezTo>
                  <a:cubicBezTo>
                    <a:pt x="2633" y="364"/>
                    <a:pt x="2638" y="360"/>
                    <a:pt x="2643" y="357"/>
                  </a:cubicBezTo>
                  <a:cubicBezTo>
                    <a:pt x="2643" y="357"/>
                    <a:pt x="2642" y="357"/>
                    <a:pt x="2642" y="358"/>
                  </a:cubicBezTo>
                  <a:cubicBezTo>
                    <a:pt x="2643" y="357"/>
                    <a:pt x="2644" y="357"/>
                    <a:pt x="2644" y="356"/>
                  </a:cubicBezTo>
                  <a:cubicBezTo>
                    <a:pt x="2657" y="348"/>
                    <a:pt x="2663" y="334"/>
                    <a:pt x="2663" y="320"/>
                  </a:cubicBezTo>
                  <a:cubicBezTo>
                    <a:pt x="2663" y="311"/>
                    <a:pt x="2661" y="302"/>
                    <a:pt x="2656" y="294"/>
                  </a:cubicBezTo>
                  <a:cubicBezTo>
                    <a:pt x="2642" y="274"/>
                    <a:pt x="2614" y="269"/>
                    <a:pt x="2594" y="282"/>
                  </a:cubicBezTo>
                  <a:cubicBezTo>
                    <a:pt x="2593" y="282"/>
                    <a:pt x="2593" y="283"/>
                    <a:pt x="2592" y="283"/>
                  </a:cubicBezTo>
                  <a:cubicBezTo>
                    <a:pt x="2572" y="298"/>
                    <a:pt x="2547" y="309"/>
                    <a:pt x="2521" y="321"/>
                  </a:cubicBezTo>
                  <a:cubicBezTo>
                    <a:pt x="2516" y="323"/>
                    <a:pt x="2512" y="325"/>
                    <a:pt x="2508" y="327"/>
                  </a:cubicBezTo>
                  <a:cubicBezTo>
                    <a:pt x="2524" y="315"/>
                    <a:pt x="2540" y="302"/>
                    <a:pt x="2553" y="287"/>
                  </a:cubicBezTo>
                  <a:cubicBezTo>
                    <a:pt x="2561" y="278"/>
                    <a:pt x="2566" y="267"/>
                    <a:pt x="2566" y="256"/>
                  </a:cubicBezTo>
                  <a:cubicBezTo>
                    <a:pt x="2566" y="249"/>
                    <a:pt x="2564" y="241"/>
                    <a:pt x="2560" y="234"/>
                  </a:cubicBezTo>
                  <a:cubicBezTo>
                    <a:pt x="2550" y="217"/>
                    <a:pt x="2531" y="208"/>
                    <a:pt x="2512" y="212"/>
                  </a:cubicBezTo>
                  <a:cubicBezTo>
                    <a:pt x="2484" y="218"/>
                    <a:pt x="2457" y="232"/>
                    <a:pt x="2431" y="249"/>
                  </a:cubicBezTo>
                  <a:cubicBezTo>
                    <a:pt x="2436" y="242"/>
                    <a:pt x="2438" y="234"/>
                    <a:pt x="2438" y="226"/>
                  </a:cubicBezTo>
                  <a:cubicBezTo>
                    <a:pt x="2438" y="218"/>
                    <a:pt x="2436" y="210"/>
                    <a:pt x="2432" y="203"/>
                  </a:cubicBezTo>
                  <a:cubicBezTo>
                    <a:pt x="2421" y="184"/>
                    <a:pt x="2399" y="176"/>
                    <a:pt x="2378" y="183"/>
                  </a:cubicBezTo>
                  <a:cubicBezTo>
                    <a:pt x="2301" y="211"/>
                    <a:pt x="2231" y="266"/>
                    <a:pt x="2175" y="310"/>
                  </a:cubicBezTo>
                  <a:cubicBezTo>
                    <a:pt x="2086" y="380"/>
                    <a:pt x="2003" y="462"/>
                    <a:pt x="1913" y="568"/>
                  </a:cubicBezTo>
                  <a:cubicBezTo>
                    <a:pt x="1982" y="478"/>
                    <a:pt x="2056" y="390"/>
                    <a:pt x="2141" y="311"/>
                  </a:cubicBezTo>
                  <a:cubicBezTo>
                    <a:pt x="2148" y="305"/>
                    <a:pt x="2159" y="296"/>
                    <a:pt x="2172" y="286"/>
                  </a:cubicBezTo>
                  <a:cubicBezTo>
                    <a:pt x="2213" y="255"/>
                    <a:pt x="2259" y="219"/>
                    <a:pt x="2270" y="177"/>
                  </a:cubicBezTo>
                  <a:cubicBezTo>
                    <a:pt x="2271" y="174"/>
                    <a:pt x="2271" y="170"/>
                    <a:pt x="2271" y="166"/>
                  </a:cubicBezTo>
                  <a:cubicBezTo>
                    <a:pt x="2271" y="154"/>
                    <a:pt x="2266" y="142"/>
                    <a:pt x="2257" y="133"/>
                  </a:cubicBezTo>
                  <a:cubicBezTo>
                    <a:pt x="2246" y="122"/>
                    <a:pt x="2228" y="118"/>
                    <a:pt x="2213" y="123"/>
                  </a:cubicBezTo>
                  <a:cubicBezTo>
                    <a:pt x="2201" y="127"/>
                    <a:pt x="2189" y="132"/>
                    <a:pt x="2177" y="138"/>
                  </a:cubicBezTo>
                  <a:cubicBezTo>
                    <a:pt x="2175" y="136"/>
                    <a:pt x="2173" y="135"/>
                    <a:pt x="2170" y="135"/>
                  </a:cubicBezTo>
                  <a:cubicBezTo>
                    <a:pt x="2126" y="119"/>
                    <a:pt x="2074" y="143"/>
                    <a:pt x="2019" y="176"/>
                  </a:cubicBezTo>
                  <a:cubicBezTo>
                    <a:pt x="2025" y="160"/>
                    <a:pt x="2029" y="145"/>
                    <a:pt x="2029" y="130"/>
                  </a:cubicBezTo>
                  <a:cubicBezTo>
                    <a:pt x="2029" y="126"/>
                    <a:pt x="2028" y="122"/>
                    <a:pt x="2028" y="119"/>
                  </a:cubicBezTo>
                  <a:cubicBezTo>
                    <a:pt x="2025" y="98"/>
                    <a:pt x="2009" y="82"/>
                    <a:pt x="1988" y="80"/>
                  </a:cubicBezTo>
                  <a:cubicBezTo>
                    <a:pt x="1970" y="78"/>
                    <a:pt x="1952" y="81"/>
                    <a:pt x="1934" y="86"/>
                  </a:cubicBezTo>
                  <a:cubicBezTo>
                    <a:pt x="1934" y="86"/>
                    <a:pt x="1934" y="86"/>
                    <a:pt x="1934" y="86"/>
                  </a:cubicBezTo>
                  <a:cubicBezTo>
                    <a:pt x="1918" y="69"/>
                    <a:pt x="1890" y="68"/>
                    <a:pt x="1872" y="84"/>
                  </a:cubicBezTo>
                  <a:cubicBezTo>
                    <a:pt x="1866" y="88"/>
                    <a:pt x="1861" y="94"/>
                    <a:pt x="1856" y="99"/>
                  </a:cubicBezTo>
                  <a:cubicBezTo>
                    <a:pt x="1845" y="108"/>
                    <a:pt x="1833" y="117"/>
                    <a:pt x="1821" y="126"/>
                  </a:cubicBezTo>
                  <a:cubicBezTo>
                    <a:pt x="1823" y="121"/>
                    <a:pt x="1824" y="115"/>
                    <a:pt x="1825" y="109"/>
                  </a:cubicBezTo>
                  <a:cubicBezTo>
                    <a:pt x="1825" y="107"/>
                    <a:pt x="1825" y="105"/>
                    <a:pt x="1825" y="102"/>
                  </a:cubicBezTo>
                  <a:cubicBezTo>
                    <a:pt x="1825" y="90"/>
                    <a:pt x="1821" y="79"/>
                    <a:pt x="1812" y="70"/>
                  </a:cubicBezTo>
                  <a:cubicBezTo>
                    <a:pt x="1802" y="60"/>
                    <a:pt x="1787" y="56"/>
                    <a:pt x="1773" y="58"/>
                  </a:cubicBezTo>
                  <a:cubicBezTo>
                    <a:pt x="1714" y="68"/>
                    <a:pt x="1657" y="106"/>
                    <a:pt x="1611" y="136"/>
                  </a:cubicBezTo>
                  <a:cubicBezTo>
                    <a:pt x="1611" y="136"/>
                    <a:pt x="1610" y="137"/>
                    <a:pt x="1610" y="137"/>
                  </a:cubicBezTo>
                  <a:cubicBezTo>
                    <a:pt x="1610" y="135"/>
                    <a:pt x="1610" y="134"/>
                    <a:pt x="1610" y="132"/>
                  </a:cubicBezTo>
                  <a:cubicBezTo>
                    <a:pt x="1610" y="124"/>
                    <a:pt x="1608" y="116"/>
                    <a:pt x="1603" y="109"/>
                  </a:cubicBezTo>
                  <a:cubicBezTo>
                    <a:pt x="1593" y="91"/>
                    <a:pt x="1571" y="83"/>
                    <a:pt x="1551" y="89"/>
                  </a:cubicBezTo>
                  <a:cubicBezTo>
                    <a:pt x="1495" y="108"/>
                    <a:pt x="1446" y="151"/>
                    <a:pt x="1403" y="190"/>
                  </a:cubicBezTo>
                  <a:cubicBezTo>
                    <a:pt x="1405" y="183"/>
                    <a:pt x="1407" y="176"/>
                    <a:pt x="1408" y="169"/>
                  </a:cubicBezTo>
                  <a:cubicBezTo>
                    <a:pt x="1408" y="167"/>
                    <a:pt x="1408" y="165"/>
                    <a:pt x="1408" y="163"/>
                  </a:cubicBezTo>
                  <a:cubicBezTo>
                    <a:pt x="1408" y="162"/>
                    <a:pt x="1408" y="160"/>
                    <a:pt x="1408" y="159"/>
                  </a:cubicBezTo>
                  <a:cubicBezTo>
                    <a:pt x="1429" y="143"/>
                    <a:pt x="1450" y="127"/>
                    <a:pt x="1470" y="110"/>
                  </a:cubicBezTo>
                  <a:cubicBezTo>
                    <a:pt x="1481" y="101"/>
                    <a:pt x="1486" y="88"/>
                    <a:pt x="1486" y="76"/>
                  </a:cubicBezTo>
                  <a:cubicBezTo>
                    <a:pt x="1486" y="69"/>
                    <a:pt x="1485" y="62"/>
                    <a:pt x="1482" y="56"/>
                  </a:cubicBezTo>
                  <a:cubicBezTo>
                    <a:pt x="1472" y="37"/>
                    <a:pt x="1452" y="27"/>
                    <a:pt x="1431" y="32"/>
                  </a:cubicBezTo>
                  <a:cubicBezTo>
                    <a:pt x="1397" y="39"/>
                    <a:pt x="1365" y="56"/>
                    <a:pt x="1334" y="77"/>
                  </a:cubicBezTo>
                  <a:cubicBezTo>
                    <a:pt x="1321" y="43"/>
                    <a:pt x="1293" y="22"/>
                    <a:pt x="1254" y="17"/>
                  </a:cubicBezTo>
                  <a:cubicBezTo>
                    <a:pt x="1228" y="13"/>
                    <a:pt x="1202" y="17"/>
                    <a:pt x="1180" y="21"/>
                  </a:cubicBezTo>
                  <a:cubicBezTo>
                    <a:pt x="1084" y="39"/>
                    <a:pt x="1001" y="92"/>
                    <a:pt x="927" y="156"/>
                  </a:cubicBezTo>
                  <a:cubicBezTo>
                    <a:pt x="926" y="153"/>
                    <a:pt x="924" y="151"/>
                    <a:pt x="922" y="148"/>
                  </a:cubicBezTo>
                  <a:cubicBezTo>
                    <a:pt x="911" y="134"/>
                    <a:pt x="892" y="128"/>
                    <a:pt x="874" y="133"/>
                  </a:cubicBezTo>
                  <a:cubicBezTo>
                    <a:pt x="800" y="155"/>
                    <a:pt x="699" y="288"/>
                    <a:pt x="540" y="502"/>
                  </a:cubicBezTo>
                  <a:cubicBezTo>
                    <a:pt x="538" y="506"/>
                    <a:pt x="535" y="509"/>
                    <a:pt x="533" y="512"/>
                  </a:cubicBezTo>
                  <a:cubicBezTo>
                    <a:pt x="510" y="542"/>
                    <a:pt x="487" y="573"/>
                    <a:pt x="466" y="603"/>
                  </a:cubicBezTo>
                  <a:cubicBezTo>
                    <a:pt x="430" y="651"/>
                    <a:pt x="394" y="696"/>
                    <a:pt x="363" y="734"/>
                  </a:cubicBezTo>
                  <a:cubicBezTo>
                    <a:pt x="342" y="758"/>
                    <a:pt x="325" y="777"/>
                    <a:pt x="311" y="791"/>
                  </a:cubicBezTo>
                  <a:cubicBezTo>
                    <a:pt x="353" y="736"/>
                    <a:pt x="406" y="656"/>
                    <a:pt x="474" y="545"/>
                  </a:cubicBezTo>
                  <a:cubicBezTo>
                    <a:pt x="490" y="519"/>
                    <a:pt x="505" y="495"/>
                    <a:pt x="509" y="489"/>
                  </a:cubicBezTo>
                  <a:cubicBezTo>
                    <a:pt x="576" y="398"/>
                    <a:pt x="634" y="324"/>
                    <a:pt x="705" y="260"/>
                  </a:cubicBezTo>
                  <a:cubicBezTo>
                    <a:pt x="717" y="249"/>
                    <a:pt x="717" y="249"/>
                    <a:pt x="717" y="249"/>
                  </a:cubicBezTo>
                  <a:cubicBezTo>
                    <a:pt x="739" y="231"/>
                    <a:pt x="763" y="210"/>
                    <a:pt x="778" y="182"/>
                  </a:cubicBezTo>
                  <a:cubicBezTo>
                    <a:pt x="782" y="175"/>
                    <a:pt x="784" y="167"/>
                    <a:pt x="784" y="160"/>
                  </a:cubicBezTo>
                  <a:cubicBezTo>
                    <a:pt x="784" y="148"/>
                    <a:pt x="779" y="136"/>
                    <a:pt x="770" y="127"/>
                  </a:cubicBezTo>
                  <a:cubicBezTo>
                    <a:pt x="755" y="113"/>
                    <a:pt x="732" y="111"/>
                    <a:pt x="715" y="122"/>
                  </a:cubicBezTo>
                  <a:cubicBezTo>
                    <a:pt x="605" y="192"/>
                    <a:pt x="514" y="303"/>
                    <a:pt x="433" y="402"/>
                  </a:cubicBezTo>
                  <a:cubicBezTo>
                    <a:pt x="420" y="418"/>
                    <a:pt x="420" y="418"/>
                    <a:pt x="420" y="418"/>
                  </a:cubicBezTo>
                  <a:cubicBezTo>
                    <a:pt x="376" y="472"/>
                    <a:pt x="332" y="529"/>
                    <a:pt x="293" y="590"/>
                  </a:cubicBezTo>
                  <a:cubicBezTo>
                    <a:pt x="327" y="536"/>
                    <a:pt x="367" y="484"/>
                    <a:pt x="404" y="437"/>
                  </a:cubicBezTo>
                  <a:cubicBezTo>
                    <a:pt x="433" y="400"/>
                    <a:pt x="459" y="360"/>
                    <a:pt x="484" y="321"/>
                  </a:cubicBezTo>
                  <a:cubicBezTo>
                    <a:pt x="515" y="272"/>
                    <a:pt x="545" y="226"/>
                    <a:pt x="580" y="187"/>
                  </a:cubicBezTo>
                  <a:cubicBezTo>
                    <a:pt x="592" y="177"/>
                    <a:pt x="603" y="166"/>
                    <a:pt x="615" y="155"/>
                  </a:cubicBezTo>
                  <a:cubicBezTo>
                    <a:pt x="625" y="150"/>
                    <a:pt x="640" y="146"/>
                    <a:pt x="651" y="143"/>
                  </a:cubicBezTo>
                  <a:cubicBezTo>
                    <a:pt x="687" y="134"/>
                    <a:pt x="732" y="122"/>
                    <a:pt x="753" y="82"/>
                  </a:cubicBezTo>
                  <a:cubicBezTo>
                    <a:pt x="756" y="76"/>
                    <a:pt x="758" y="69"/>
                    <a:pt x="758" y="62"/>
                  </a:cubicBezTo>
                  <a:cubicBezTo>
                    <a:pt x="758" y="56"/>
                    <a:pt x="757" y="50"/>
                    <a:pt x="754" y="44"/>
                  </a:cubicBezTo>
                  <a:cubicBezTo>
                    <a:pt x="749" y="32"/>
                    <a:pt x="739" y="23"/>
                    <a:pt x="726" y="19"/>
                  </a:cubicBezTo>
                  <a:cubicBezTo>
                    <a:pt x="669" y="0"/>
                    <a:pt x="594" y="50"/>
                    <a:pt x="573" y="70"/>
                  </a:cubicBezTo>
                  <a:close/>
                  <a:moveTo>
                    <a:pt x="1117" y="136"/>
                  </a:moveTo>
                  <a:cubicBezTo>
                    <a:pt x="1109" y="140"/>
                    <a:pt x="1102" y="144"/>
                    <a:pt x="1095" y="149"/>
                  </a:cubicBezTo>
                  <a:cubicBezTo>
                    <a:pt x="1094" y="149"/>
                    <a:pt x="1094" y="148"/>
                    <a:pt x="1093" y="148"/>
                  </a:cubicBezTo>
                  <a:cubicBezTo>
                    <a:pt x="1101" y="143"/>
                    <a:pt x="1109" y="139"/>
                    <a:pt x="1117" y="136"/>
                  </a:cubicBezTo>
                  <a:close/>
                  <a:moveTo>
                    <a:pt x="1249" y="107"/>
                  </a:moveTo>
                  <a:cubicBezTo>
                    <a:pt x="1250" y="108"/>
                    <a:pt x="1250" y="108"/>
                    <a:pt x="1250" y="108"/>
                  </a:cubicBezTo>
                  <a:cubicBezTo>
                    <a:pt x="1250" y="108"/>
                    <a:pt x="1250" y="109"/>
                    <a:pt x="1250" y="110"/>
                  </a:cubicBezTo>
                  <a:cubicBezTo>
                    <a:pt x="1250" y="115"/>
                    <a:pt x="1249" y="125"/>
                    <a:pt x="1240" y="146"/>
                  </a:cubicBezTo>
                  <a:cubicBezTo>
                    <a:pt x="1239" y="137"/>
                    <a:pt x="1236" y="128"/>
                    <a:pt x="1230" y="120"/>
                  </a:cubicBezTo>
                  <a:cubicBezTo>
                    <a:pt x="1225" y="114"/>
                    <a:pt x="1218" y="110"/>
                    <a:pt x="1211" y="107"/>
                  </a:cubicBezTo>
                  <a:cubicBezTo>
                    <a:pt x="1237" y="104"/>
                    <a:pt x="1246" y="105"/>
                    <a:pt x="1249" y="107"/>
                  </a:cubicBezTo>
                  <a:close/>
                  <a:moveTo>
                    <a:pt x="590" y="586"/>
                  </a:moveTo>
                  <a:cubicBezTo>
                    <a:pt x="580" y="605"/>
                    <a:pt x="569" y="624"/>
                    <a:pt x="559" y="643"/>
                  </a:cubicBezTo>
                  <a:cubicBezTo>
                    <a:pt x="543" y="673"/>
                    <a:pt x="543" y="673"/>
                    <a:pt x="543" y="673"/>
                  </a:cubicBezTo>
                  <a:cubicBezTo>
                    <a:pt x="527" y="702"/>
                    <a:pt x="509" y="735"/>
                    <a:pt x="494" y="771"/>
                  </a:cubicBezTo>
                  <a:cubicBezTo>
                    <a:pt x="473" y="803"/>
                    <a:pt x="452" y="836"/>
                    <a:pt x="432" y="869"/>
                  </a:cubicBezTo>
                  <a:cubicBezTo>
                    <a:pt x="409" y="905"/>
                    <a:pt x="385" y="942"/>
                    <a:pt x="361" y="979"/>
                  </a:cubicBezTo>
                  <a:cubicBezTo>
                    <a:pt x="395" y="888"/>
                    <a:pt x="440" y="801"/>
                    <a:pt x="496" y="717"/>
                  </a:cubicBezTo>
                  <a:cubicBezTo>
                    <a:pt x="510" y="695"/>
                    <a:pt x="526" y="674"/>
                    <a:pt x="541" y="652"/>
                  </a:cubicBezTo>
                  <a:cubicBezTo>
                    <a:pt x="557" y="631"/>
                    <a:pt x="573" y="609"/>
                    <a:pt x="590" y="586"/>
                  </a:cubicBezTo>
                  <a:close/>
                  <a:moveTo>
                    <a:pt x="665" y="689"/>
                  </a:moveTo>
                  <a:cubicBezTo>
                    <a:pt x="675" y="674"/>
                    <a:pt x="684" y="659"/>
                    <a:pt x="694" y="645"/>
                  </a:cubicBezTo>
                  <a:cubicBezTo>
                    <a:pt x="667" y="690"/>
                    <a:pt x="642" y="734"/>
                    <a:pt x="620" y="775"/>
                  </a:cubicBezTo>
                  <a:cubicBezTo>
                    <a:pt x="615" y="779"/>
                    <a:pt x="611" y="783"/>
                    <a:pt x="606" y="787"/>
                  </a:cubicBezTo>
                  <a:cubicBezTo>
                    <a:pt x="625" y="755"/>
                    <a:pt x="645" y="722"/>
                    <a:pt x="665" y="689"/>
                  </a:cubicBezTo>
                  <a:close/>
                  <a:moveTo>
                    <a:pt x="636" y="1095"/>
                  </a:moveTo>
                  <a:cubicBezTo>
                    <a:pt x="635" y="1096"/>
                    <a:pt x="634" y="1097"/>
                    <a:pt x="633" y="1098"/>
                  </a:cubicBezTo>
                  <a:cubicBezTo>
                    <a:pt x="633" y="1098"/>
                    <a:pt x="633" y="1097"/>
                    <a:pt x="633" y="1097"/>
                  </a:cubicBezTo>
                  <a:cubicBezTo>
                    <a:pt x="634" y="1096"/>
                    <a:pt x="635" y="1095"/>
                    <a:pt x="636" y="1095"/>
                  </a:cubicBezTo>
                  <a:close/>
                  <a:moveTo>
                    <a:pt x="1275" y="453"/>
                  </a:moveTo>
                  <a:cubicBezTo>
                    <a:pt x="1244" y="495"/>
                    <a:pt x="1217" y="535"/>
                    <a:pt x="1196" y="569"/>
                  </a:cubicBezTo>
                  <a:cubicBezTo>
                    <a:pt x="1154" y="636"/>
                    <a:pt x="1115" y="711"/>
                    <a:pt x="1074" y="800"/>
                  </a:cubicBezTo>
                  <a:cubicBezTo>
                    <a:pt x="1066" y="811"/>
                    <a:pt x="1059" y="823"/>
                    <a:pt x="1051" y="834"/>
                  </a:cubicBezTo>
                  <a:cubicBezTo>
                    <a:pt x="1004" y="903"/>
                    <a:pt x="956" y="975"/>
                    <a:pt x="905" y="1042"/>
                  </a:cubicBezTo>
                  <a:cubicBezTo>
                    <a:pt x="891" y="1061"/>
                    <a:pt x="891" y="1061"/>
                    <a:pt x="891" y="1061"/>
                  </a:cubicBezTo>
                  <a:cubicBezTo>
                    <a:pt x="889" y="1064"/>
                    <a:pt x="886" y="1068"/>
                    <a:pt x="882" y="1073"/>
                  </a:cubicBezTo>
                  <a:cubicBezTo>
                    <a:pt x="893" y="1042"/>
                    <a:pt x="906" y="1011"/>
                    <a:pt x="916" y="988"/>
                  </a:cubicBezTo>
                  <a:cubicBezTo>
                    <a:pt x="926" y="964"/>
                    <a:pt x="926" y="964"/>
                    <a:pt x="926" y="964"/>
                  </a:cubicBezTo>
                  <a:cubicBezTo>
                    <a:pt x="974" y="842"/>
                    <a:pt x="1042" y="721"/>
                    <a:pt x="1129" y="605"/>
                  </a:cubicBezTo>
                  <a:cubicBezTo>
                    <a:pt x="1145" y="584"/>
                    <a:pt x="1162" y="563"/>
                    <a:pt x="1179" y="542"/>
                  </a:cubicBezTo>
                  <a:cubicBezTo>
                    <a:pt x="1210" y="511"/>
                    <a:pt x="1242" y="482"/>
                    <a:pt x="1275" y="453"/>
                  </a:cubicBezTo>
                  <a:close/>
                  <a:moveTo>
                    <a:pt x="1253" y="701"/>
                  </a:moveTo>
                  <a:cubicBezTo>
                    <a:pt x="1290" y="652"/>
                    <a:pt x="1332" y="597"/>
                    <a:pt x="1378" y="541"/>
                  </a:cubicBezTo>
                  <a:cubicBezTo>
                    <a:pt x="1360" y="567"/>
                    <a:pt x="1341" y="594"/>
                    <a:pt x="1322" y="623"/>
                  </a:cubicBezTo>
                  <a:cubicBezTo>
                    <a:pt x="1282" y="683"/>
                    <a:pt x="1244" y="745"/>
                    <a:pt x="1207" y="805"/>
                  </a:cubicBezTo>
                  <a:cubicBezTo>
                    <a:pt x="1198" y="820"/>
                    <a:pt x="1188" y="836"/>
                    <a:pt x="1179" y="851"/>
                  </a:cubicBezTo>
                  <a:cubicBezTo>
                    <a:pt x="1190" y="819"/>
                    <a:pt x="1202" y="787"/>
                    <a:pt x="1214" y="755"/>
                  </a:cubicBezTo>
                  <a:cubicBezTo>
                    <a:pt x="1227" y="737"/>
                    <a:pt x="1240" y="719"/>
                    <a:pt x="1253" y="701"/>
                  </a:cubicBezTo>
                  <a:close/>
                  <a:moveTo>
                    <a:pt x="1852" y="240"/>
                  </a:moveTo>
                  <a:cubicBezTo>
                    <a:pt x="1872" y="226"/>
                    <a:pt x="1872" y="226"/>
                    <a:pt x="1872" y="226"/>
                  </a:cubicBezTo>
                  <a:cubicBezTo>
                    <a:pt x="1874" y="224"/>
                    <a:pt x="1877" y="222"/>
                    <a:pt x="1880" y="220"/>
                  </a:cubicBezTo>
                  <a:cubicBezTo>
                    <a:pt x="1866" y="236"/>
                    <a:pt x="1852" y="251"/>
                    <a:pt x="1839" y="264"/>
                  </a:cubicBezTo>
                  <a:cubicBezTo>
                    <a:pt x="1825" y="279"/>
                    <a:pt x="1813" y="292"/>
                    <a:pt x="1805" y="302"/>
                  </a:cubicBezTo>
                  <a:cubicBezTo>
                    <a:pt x="1788" y="323"/>
                    <a:pt x="1771" y="345"/>
                    <a:pt x="1753" y="367"/>
                  </a:cubicBezTo>
                  <a:cubicBezTo>
                    <a:pt x="1683" y="431"/>
                    <a:pt x="1622" y="502"/>
                    <a:pt x="1572" y="578"/>
                  </a:cubicBezTo>
                  <a:cubicBezTo>
                    <a:pt x="1555" y="603"/>
                    <a:pt x="1539" y="629"/>
                    <a:pt x="1525" y="656"/>
                  </a:cubicBezTo>
                  <a:cubicBezTo>
                    <a:pt x="1506" y="680"/>
                    <a:pt x="1487" y="704"/>
                    <a:pt x="1469" y="729"/>
                  </a:cubicBezTo>
                  <a:cubicBezTo>
                    <a:pt x="1449" y="756"/>
                    <a:pt x="1429" y="783"/>
                    <a:pt x="1410" y="811"/>
                  </a:cubicBezTo>
                  <a:cubicBezTo>
                    <a:pt x="1419" y="788"/>
                    <a:pt x="1428" y="766"/>
                    <a:pt x="1438" y="743"/>
                  </a:cubicBezTo>
                  <a:cubicBezTo>
                    <a:pt x="1444" y="735"/>
                    <a:pt x="1450" y="727"/>
                    <a:pt x="1455" y="719"/>
                  </a:cubicBezTo>
                  <a:cubicBezTo>
                    <a:pt x="1549" y="587"/>
                    <a:pt x="1647" y="462"/>
                    <a:pt x="1749" y="349"/>
                  </a:cubicBezTo>
                  <a:cubicBezTo>
                    <a:pt x="1749" y="349"/>
                    <a:pt x="1797" y="294"/>
                    <a:pt x="1797" y="294"/>
                  </a:cubicBezTo>
                  <a:cubicBezTo>
                    <a:pt x="1807" y="281"/>
                    <a:pt x="1818" y="269"/>
                    <a:pt x="1829" y="257"/>
                  </a:cubicBezTo>
                  <a:cubicBezTo>
                    <a:pt x="1837" y="251"/>
                    <a:pt x="1844" y="245"/>
                    <a:pt x="1852" y="240"/>
                  </a:cubicBezTo>
                  <a:close/>
                  <a:moveTo>
                    <a:pt x="1894" y="365"/>
                  </a:moveTo>
                  <a:cubicBezTo>
                    <a:pt x="1808" y="450"/>
                    <a:pt x="1732" y="541"/>
                    <a:pt x="1666" y="637"/>
                  </a:cubicBezTo>
                  <a:cubicBezTo>
                    <a:pt x="1654" y="654"/>
                    <a:pt x="1643" y="672"/>
                    <a:pt x="1632" y="689"/>
                  </a:cubicBezTo>
                  <a:cubicBezTo>
                    <a:pt x="1613" y="709"/>
                    <a:pt x="1595" y="729"/>
                    <a:pt x="1577" y="748"/>
                  </a:cubicBezTo>
                  <a:cubicBezTo>
                    <a:pt x="1584" y="734"/>
                    <a:pt x="1592" y="720"/>
                    <a:pt x="1600" y="706"/>
                  </a:cubicBezTo>
                  <a:cubicBezTo>
                    <a:pt x="1674" y="609"/>
                    <a:pt x="1749" y="515"/>
                    <a:pt x="1818" y="429"/>
                  </a:cubicBezTo>
                  <a:cubicBezTo>
                    <a:pt x="1842" y="407"/>
                    <a:pt x="1868" y="386"/>
                    <a:pt x="1894" y="365"/>
                  </a:cubicBezTo>
                  <a:close/>
                  <a:moveTo>
                    <a:pt x="2264" y="375"/>
                  </a:moveTo>
                  <a:cubicBezTo>
                    <a:pt x="2282" y="361"/>
                    <a:pt x="2301" y="348"/>
                    <a:pt x="2321" y="335"/>
                  </a:cubicBezTo>
                  <a:cubicBezTo>
                    <a:pt x="2335" y="325"/>
                    <a:pt x="2350" y="315"/>
                    <a:pt x="2364" y="305"/>
                  </a:cubicBezTo>
                  <a:cubicBezTo>
                    <a:pt x="2357" y="312"/>
                    <a:pt x="2349" y="320"/>
                    <a:pt x="2342" y="327"/>
                  </a:cubicBezTo>
                  <a:cubicBezTo>
                    <a:pt x="2336" y="331"/>
                    <a:pt x="2329" y="335"/>
                    <a:pt x="2323" y="340"/>
                  </a:cubicBezTo>
                  <a:cubicBezTo>
                    <a:pt x="2134" y="479"/>
                    <a:pt x="1989" y="622"/>
                    <a:pt x="1879" y="775"/>
                  </a:cubicBezTo>
                  <a:cubicBezTo>
                    <a:pt x="1873" y="785"/>
                    <a:pt x="1866" y="795"/>
                    <a:pt x="1859" y="805"/>
                  </a:cubicBezTo>
                  <a:cubicBezTo>
                    <a:pt x="1837" y="827"/>
                    <a:pt x="1816" y="850"/>
                    <a:pt x="1794" y="873"/>
                  </a:cubicBezTo>
                  <a:cubicBezTo>
                    <a:pt x="1822" y="832"/>
                    <a:pt x="1852" y="791"/>
                    <a:pt x="1883" y="751"/>
                  </a:cubicBezTo>
                  <a:cubicBezTo>
                    <a:pt x="1979" y="634"/>
                    <a:pt x="2107" y="491"/>
                    <a:pt x="2264" y="375"/>
                  </a:cubicBezTo>
                  <a:close/>
                  <a:moveTo>
                    <a:pt x="1932" y="859"/>
                  </a:moveTo>
                  <a:cubicBezTo>
                    <a:pt x="2029" y="762"/>
                    <a:pt x="2029" y="762"/>
                    <a:pt x="2029" y="762"/>
                  </a:cubicBezTo>
                  <a:cubicBezTo>
                    <a:pt x="2033" y="757"/>
                    <a:pt x="2038" y="752"/>
                    <a:pt x="2043" y="748"/>
                  </a:cubicBezTo>
                  <a:cubicBezTo>
                    <a:pt x="2009" y="799"/>
                    <a:pt x="1977" y="852"/>
                    <a:pt x="1946" y="903"/>
                  </a:cubicBezTo>
                  <a:cubicBezTo>
                    <a:pt x="1923" y="943"/>
                    <a:pt x="1923" y="943"/>
                    <a:pt x="1923" y="943"/>
                  </a:cubicBezTo>
                  <a:cubicBezTo>
                    <a:pt x="1914" y="958"/>
                    <a:pt x="1903" y="973"/>
                    <a:pt x="1893" y="989"/>
                  </a:cubicBezTo>
                  <a:cubicBezTo>
                    <a:pt x="1871" y="1013"/>
                    <a:pt x="1849" y="1037"/>
                    <a:pt x="1829" y="1060"/>
                  </a:cubicBezTo>
                  <a:cubicBezTo>
                    <a:pt x="1856" y="989"/>
                    <a:pt x="1889" y="923"/>
                    <a:pt x="1929" y="862"/>
                  </a:cubicBezTo>
                  <a:cubicBezTo>
                    <a:pt x="1930" y="861"/>
                    <a:pt x="1931" y="860"/>
                    <a:pt x="1932" y="859"/>
                  </a:cubicBezTo>
                  <a:close/>
                </a:path>
              </a:pathLst>
            </a:custGeom>
            <a:solidFill>
              <a:srgbClr val="F79646">
                <a:lumMod val="40000"/>
                <a:lumOff val="60000"/>
              </a:srgbClr>
            </a:solidFill>
            <a:ln>
              <a:noFill/>
            </a:ln>
          </p:spPr>
          <p:txBody>
            <a:bodyPr/>
            <a:p>
              <a:endParaRPr lang="zh-CN" altLang="en-US">
                <a:latin typeface="Times New Roman" panose="02020603050405020304" charset="0"/>
                <a:ea typeface="宋体-简" panose="02010800040101010101" charset="-122"/>
                <a:cs typeface="Times New Roman" panose="02020603050405020304" charset="0"/>
              </a:endParaRPr>
            </a:p>
          </p:txBody>
        </p:sp>
        <p:sp>
          <p:nvSpPr>
            <p:cNvPr id="110" name="TextBox 22"/>
            <p:cNvSpPr txBox="1"/>
            <p:nvPr/>
          </p:nvSpPr>
          <p:spPr>
            <a:xfrm>
              <a:off x="644" y="461"/>
              <a:ext cx="11526" cy="108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</a:rPr>
                <a:t>新</a:t>
              </a:r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sym typeface="+mn-ea"/>
                </a:rPr>
                <a:t>知</a:t>
              </a:r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</a:rPr>
                <a:t>探究</a:t>
              </a:r>
              <a:endPara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宋体-简" panose="0201080004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组合 107"/>
          <p:cNvGrpSpPr/>
          <p:nvPr/>
        </p:nvGrpSpPr>
        <p:grpSpPr>
          <a:xfrm>
            <a:off x="300990" y="304165"/>
            <a:ext cx="2075576" cy="803275"/>
            <a:chOff x="153" y="352"/>
            <a:chExt cx="12017" cy="1265"/>
          </a:xfrm>
        </p:grpSpPr>
        <p:sp>
          <p:nvSpPr>
            <p:cNvPr id="109" name="PA_任意多边形 5"/>
            <p:cNvSpPr>
              <a:spLocks noEditPoints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53" y="352"/>
              <a:ext cx="11500" cy="1265"/>
            </a:xfrm>
            <a:custGeom>
              <a:avLst/>
              <a:gdLst>
                <a:gd name="T0" fmla="*/ 342 w 2787"/>
                <a:gd name="T1" fmla="*/ 280 h 1349"/>
                <a:gd name="T2" fmla="*/ 170 w 2787"/>
                <a:gd name="T3" fmla="*/ 344 h 1349"/>
                <a:gd name="T4" fmla="*/ 143 w 2787"/>
                <a:gd name="T5" fmla="*/ 698 h 1349"/>
                <a:gd name="T6" fmla="*/ 214 w 2787"/>
                <a:gd name="T7" fmla="*/ 912 h 1349"/>
                <a:gd name="T8" fmla="*/ 230 w 2787"/>
                <a:gd name="T9" fmla="*/ 1199 h 1349"/>
                <a:gd name="T10" fmla="*/ 506 w 2787"/>
                <a:gd name="T11" fmla="*/ 1115 h 1349"/>
                <a:gd name="T12" fmla="*/ 727 w 2787"/>
                <a:gd name="T13" fmla="*/ 1124 h 1349"/>
                <a:gd name="T14" fmla="*/ 944 w 2787"/>
                <a:gd name="T15" fmla="*/ 1141 h 1349"/>
                <a:gd name="T16" fmla="*/ 1129 w 2787"/>
                <a:gd name="T17" fmla="*/ 1226 h 1349"/>
                <a:gd name="T18" fmla="*/ 1335 w 2787"/>
                <a:gd name="T19" fmla="*/ 1185 h 1349"/>
                <a:gd name="T20" fmla="*/ 1521 w 2787"/>
                <a:gd name="T21" fmla="*/ 1247 h 1349"/>
                <a:gd name="T22" fmla="*/ 1690 w 2787"/>
                <a:gd name="T23" fmla="*/ 1203 h 1349"/>
                <a:gd name="T24" fmla="*/ 1912 w 2787"/>
                <a:gd name="T25" fmla="*/ 1176 h 1349"/>
                <a:gd name="T26" fmla="*/ 2077 w 2787"/>
                <a:gd name="T27" fmla="*/ 1212 h 1349"/>
                <a:gd name="T28" fmla="*/ 2177 w 2787"/>
                <a:gd name="T29" fmla="*/ 1253 h 1349"/>
                <a:gd name="T30" fmla="*/ 2397 w 2787"/>
                <a:gd name="T31" fmla="*/ 1269 h 1349"/>
                <a:gd name="T32" fmla="*/ 2570 w 2787"/>
                <a:gd name="T33" fmla="*/ 1313 h 1349"/>
                <a:gd name="T34" fmla="*/ 2721 w 2787"/>
                <a:gd name="T35" fmla="*/ 1127 h 1349"/>
                <a:gd name="T36" fmla="*/ 2731 w 2787"/>
                <a:gd name="T37" fmla="*/ 940 h 1349"/>
                <a:gd name="T38" fmla="*/ 2713 w 2787"/>
                <a:gd name="T39" fmla="*/ 775 h 1349"/>
                <a:gd name="T40" fmla="*/ 2754 w 2787"/>
                <a:gd name="T41" fmla="*/ 619 h 1349"/>
                <a:gd name="T42" fmla="*/ 2679 w 2787"/>
                <a:gd name="T43" fmla="*/ 606 h 1349"/>
                <a:gd name="T44" fmla="*/ 2628 w 2787"/>
                <a:gd name="T45" fmla="*/ 456 h 1349"/>
                <a:gd name="T46" fmla="*/ 2656 w 2787"/>
                <a:gd name="T47" fmla="*/ 409 h 1349"/>
                <a:gd name="T48" fmla="*/ 2663 w 2787"/>
                <a:gd name="T49" fmla="*/ 320 h 1349"/>
                <a:gd name="T50" fmla="*/ 2553 w 2787"/>
                <a:gd name="T51" fmla="*/ 287 h 1349"/>
                <a:gd name="T52" fmla="*/ 2432 w 2787"/>
                <a:gd name="T53" fmla="*/ 203 h 1349"/>
                <a:gd name="T54" fmla="*/ 2270 w 2787"/>
                <a:gd name="T55" fmla="*/ 177 h 1349"/>
                <a:gd name="T56" fmla="*/ 2019 w 2787"/>
                <a:gd name="T57" fmla="*/ 176 h 1349"/>
                <a:gd name="T58" fmla="*/ 1872 w 2787"/>
                <a:gd name="T59" fmla="*/ 84 h 1349"/>
                <a:gd name="T60" fmla="*/ 1773 w 2787"/>
                <a:gd name="T61" fmla="*/ 58 h 1349"/>
                <a:gd name="T62" fmla="*/ 1403 w 2787"/>
                <a:gd name="T63" fmla="*/ 190 h 1349"/>
                <a:gd name="T64" fmla="*/ 1482 w 2787"/>
                <a:gd name="T65" fmla="*/ 56 h 1349"/>
                <a:gd name="T66" fmla="*/ 922 w 2787"/>
                <a:gd name="T67" fmla="*/ 148 h 1349"/>
                <a:gd name="T68" fmla="*/ 311 w 2787"/>
                <a:gd name="T69" fmla="*/ 791 h 1349"/>
                <a:gd name="T70" fmla="*/ 784 w 2787"/>
                <a:gd name="T71" fmla="*/ 160 h 1349"/>
                <a:gd name="T72" fmla="*/ 404 w 2787"/>
                <a:gd name="T73" fmla="*/ 437 h 1349"/>
                <a:gd name="T74" fmla="*/ 758 w 2787"/>
                <a:gd name="T75" fmla="*/ 62 h 1349"/>
                <a:gd name="T76" fmla="*/ 1093 w 2787"/>
                <a:gd name="T77" fmla="*/ 148 h 1349"/>
                <a:gd name="T78" fmla="*/ 1230 w 2787"/>
                <a:gd name="T79" fmla="*/ 120 h 1349"/>
                <a:gd name="T80" fmla="*/ 494 w 2787"/>
                <a:gd name="T81" fmla="*/ 771 h 1349"/>
                <a:gd name="T82" fmla="*/ 665 w 2787"/>
                <a:gd name="T83" fmla="*/ 689 h 1349"/>
                <a:gd name="T84" fmla="*/ 633 w 2787"/>
                <a:gd name="T85" fmla="*/ 1098 h 1349"/>
                <a:gd name="T86" fmla="*/ 1051 w 2787"/>
                <a:gd name="T87" fmla="*/ 834 h 1349"/>
                <a:gd name="T88" fmla="*/ 1129 w 2787"/>
                <a:gd name="T89" fmla="*/ 605 h 1349"/>
                <a:gd name="T90" fmla="*/ 1207 w 2787"/>
                <a:gd name="T91" fmla="*/ 805 h 1349"/>
                <a:gd name="T92" fmla="*/ 1880 w 2787"/>
                <a:gd name="T93" fmla="*/ 220 h 1349"/>
                <a:gd name="T94" fmla="*/ 1469 w 2787"/>
                <a:gd name="T95" fmla="*/ 729 h 1349"/>
                <a:gd name="T96" fmla="*/ 1829 w 2787"/>
                <a:gd name="T97" fmla="*/ 257 h 1349"/>
                <a:gd name="T98" fmla="*/ 1600 w 2787"/>
                <a:gd name="T99" fmla="*/ 706 h 1349"/>
                <a:gd name="T100" fmla="*/ 2342 w 2787"/>
                <a:gd name="T101" fmla="*/ 327 h 1349"/>
                <a:gd name="T102" fmla="*/ 2264 w 2787"/>
                <a:gd name="T103" fmla="*/ 375 h 1349"/>
                <a:gd name="T104" fmla="*/ 1893 w 2787"/>
                <a:gd name="T105" fmla="*/ 989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87" h="1349">
                  <a:moveTo>
                    <a:pt x="573" y="70"/>
                  </a:moveTo>
                  <a:cubicBezTo>
                    <a:pt x="569" y="74"/>
                    <a:pt x="565" y="78"/>
                    <a:pt x="561" y="82"/>
                  </a:cubicBezTo>
                  <a:cubicBezTo>
                    <a:pt x="556" y="85"/>
                    <a:pt x="552" y="88"/>
                    <a:pt x="548" y="92"/>
                  </a:cubicBezTo>
                  <a:cubicBezTo>
                    <a:pt x="537" y="102"/>
                    <a:pt x="527" y="112"/>
                    <a:pt x="517" y="123"/>
                  </a:cubicBezTo>
                  <a:cubicBezTo>
                    <a:pt x="494" y="144"/>
                    <a:pt x="472" y="163"/>
                    <a:pt x="450" y="183"/>
                  </a:cubicBezTo>
                  <a:cubicBezTo>
                    <a:pt x="415" y="213"/>
                    <a:pt x="379" y="245"/>
                    <a:pt x="342" y="280"/>
                  </a:cubicBezTo>
                  <a:cubicBezTo>
                    <a:pt x="387" y="230"/>
                    <a:pt x="436" y="183"/>
                    <a:pt x="486" y="135"/>
                  </a:cubicBezTo>
                  <a:cubicBezTo>
                    <a:pt x="495" y="127"/>
                    <a:pt x="500" y="115"/>
                    <a:pt x="500" y="103"/>
                  </a:cubicBezTo>
                  <a:cubicBezTo>
                    <a:pt x="500" y="92"/>
                    <a:pt x="496" y="81"/>
                    <a:pt x="488" y="72"/>
                  </a:cubicBezTo>
                  <a:cubicBezTo>
                    <a:pt x="471" y="54"/>
                    <a:pt x="442" y="53"/>
                    <a:pt x="424" y="70"/>
                  </a:cubicBezTo>
                  <a:cubicBezTo>
                    <a:pt x="345" y="144"/>
                    <a:pt x="270" y="218"/>
                    <a:pt x="206" y="304"/>
                  </a:cubicBezTo>
                  <a:cubicBezTo>
                    <a:pt x="200" y="312"/>
                    <a:pt x="185" y="328"/>
                    <a:pt x="170" y="344"/>
                  </a:cubicBezTo>
                  <a:cubicBezTo>
                    <a:pt x="98" y="420"/>
                    <a:pt x="0" y="524"/>
                    <a:pt x="52" y="605"/>
                  </a:cubicBezTo>
                  <a:cubicBezTo>
                    <a:pt x="60" y="617"/>
                    <a:pt x="74" y="625"/>
                    <a:pt x="89" y="626"/>
                  </a:cubicBezTo>
                  <a:cubicBezTo>
                    <a:pt x="136" y="627"/>
                    <a:pt x="166" y="586"/>
                    <a:pt x="186" y="558"/>
                  </a:cubicBezTo>
                  <a:cubicBezTo>
                    <a:pt x="190" y="552"/>
                    <a:pt x="194" y="547"/>
                    <a:pt x="197" y="544"/>
                  </a:cubicBezTo>
                  <a:cubicBezTo>
                    <a:pt x="216" y="522"/>
                    <a:pt x="237" y="501"/>
                    <a:pt x="259" y="479"/>
                  </a:cubicBezTo>
                  <a:cubicBezTo>
                    <a:pt x="211" y="547"/>
                    <a:pt x="167" y="621"/>
                    <a:pt x="143" y="698"/>
                  </a:cubicBezTo>
                  <a:cubicBezTo>
                    <a:pt x="142" y="703"/>
                    <a:pt x="138" y="712"/>
                    <a:pt x="134" y="720"/>
                  </a:cubicBezTo>
                  <a:cubicBezTo>
                    <a:pt x="122" y="746"/>
                    <a:pt x="105" y="785"/>
                    <a:pt x="105" y="822"/>
                  </a:cubicBezTo>
                  <a:cubicBezTo>
                    <a:pt x="105" y="847"/>
                    <a:pt x="113" y="872"/>
                    <a:pt x="136" y="890"/>
                  </a:cubicBezTo>
                  <a:cubicBezTo>
                    <a:pt x="151" y="901"/>
                    <a:pt x="168" y="905"/>
                    <a:pt x="187" y="901"/>
                  </a:cubicBezTo>
                  <a:cubicBezTo>
                    <a:pt x="191" y="900"/>
                    <a:pt x="196" y="899"/>
                    <a:pt x="200" y="897"/>
                  </a:cubicBezTo>
                  <a:cubicBezTo>
                    <a:pt x="204" y="903"/>
                    <a:pt x="208" y="908"/>
                    <a:pt x="214" y="912"/>
                  </a:cubicBezTo>
                  <a:cubicBezTo>
                    <a:pt x="229" y="924"/>
                    <a:pt x="247" y="929"/>
                    <a:pt x="267" y="926"/>
                  </a:cubicBezTo>
                  <a:cubicBezTo>
                    <a:pt x="273" y="925"/>
                    <a:pt x="280" y="924"/>
                    <a:pt x="287" y="921"/>
                  </a:cubicBezTo>
                  <a:cubicBezTo>
                    <a:pt x="274" y="955"/>
                    <a:pt x="262" y="989"/>
                    <a:pt x="251" y="1024"/>
                  </a:cubicBezTo>
                  <a:cubicBezTo>
                    <a:pt x="251" y="1024"/>
                    <a:pt x="244" y="1044"/>
                    <a:pt x="244" y="1044"/>
                  </a:cubicBezTo>
                  <a:cubicBezTo>
                    <a:pt x="233" y="1075"/>
                    <a:pt x="219" y="1115"/>
                    <a:pt x="219" y="1151"/>
                  </a:cubicBezTo>
                  <a:cubicBezTo>
                    <a:pt x="219" y="1168"/>
                    <a:pt x="222" y="1184"/>
                    <a:pt x="230" y="1199"/>
                  </a:cubicBezTo>
                  <a:cubicBezTo>
                    <a:pt x="236" y="1209"/>
                    <a:pt x="246" y="1216"/>
                    <a:pt x="258" y="1219"/>
                  </a:cubicBezTo>
                  <a:cubicBezTo>
                    <a:pt x="270" y="1222"/>
                    <a:pt x="282" y="1220"/>
                    <a:pt x="293" y="1214"/>
                  </a:cubicBezTo>
                  <a:cubicBezTo>
                    <a:pt x="310" y="1203"/>
                    <a:pt x="326" y="1188"/>
                    <a:pt x="340" y="1172"/>
                  </a:cubicBezTo>
                  <a:cubicBezTo>
                    <a:pt x="340" y="1180"/>
                    <a:pt x="342" y="1188"/>
                    <a:pt x="345" y="1196"/>
                  </a:cubicBezTo>
                  <a:cubicBezTo>
                    <a:pt x="353" y="1216"/>
                    <a:pt x="374" y="1228"/>
                    <a:pt x="396" y="1223"/>
                  </a:cubicBezTo>
                  <a:cubicBezTo>
                    <a:pt x="447" y="1213"/>
                    <a:pt x="481" y="1156"/>
                    <a:pt x="506" y="1115"/>
                  </a:cubicBezTo>
                  <a:cubicBezTo>
                    <a:pt x="506" y="1115"/>
                    <a:pt x="508" y="1112"/>
                    <a:pt x="508" y="1111"/>
                  </a:cubicBezTo>
                  <a:cubicBezTo>
                    <a:pt x="514" y="1118"/>
                    <a:pt x="521" y="1124"/>
                    <a:pt x="529" y="1127"/>
                  </a:cubicBezTo>
                  <a:cubicBezTo>
                    <a:pt x="526" y="1142"/>
                    <a:pt x="524" y="1156"/>
                    <a:pt x="524" y="1169"/>
                  </a:cubicBezTo>
                  <a:cubicBezTo>
                    <a:pt x="524" y="1195"/>
                    <a:pt x="531" y="1216"/>
                    <a:pt x="549" y="1231"/>
                  </a:cubicBezTo>
                  <a:cubicBezTo>
                    <a:pt x="560" y="1241"/>
                    <a:pt x="575" y="1244"/>
                    <a:pt x="590" y="1241"/>
                  </a:cubicBezTo>
                  <a:cubicBezTo>
                    <a:pt x="649" y="1225"/>
                    <a:pt x="694" y="1167"/>
                    <a:pt x="727" y="1124"/>
                  </a:cubicBezTo>
                  <a:cubicBezTo>
                    <a:pt x="740" y="1107"/>
                    <a:pt x="740" y="1107"/>
                    <a:pt x="740" y="1107"/>
                  </a:cubicBezTo>
                  <a:cubicBezTo>
                    <a:pt x="763" y="1079"/>
                    <a:pt x="784" y="1050"/>
                    <a:pt x="806" y="1021"/>
                  </a:cubicBezTo>
                  <a:cubicBezTo>
                    <a:pt x="790" y="1064"/>
                    <a:pt x="778" y="1106"/>
                    <a:pt x="778" y="1142"/>
                  </a:cubicBezTo>
                  <a:cubicBezTo>
                    <a:pt x="778" y="1166"/>
                    <a:pt x="783" y="1187"/>
                    <a:pt x="796" y="1204"/>
                  </a:cubicBezTo>
                  <a:cubicBezTo>
                    <a:pt x="807" y="1217"/>
                    <a:pt x="824" y="1223"/>
                    <a:pt x="840" y="1220"/>
                  </a:cubicBezTo>
                  <a:cubicBezTo>
                    <a:pt x="883" y="1212"/>
                    <a:pt x="917" y="1176"/>
                    <a:pt x="944" y="1141"/>
                  </a:cubicBezTo>
                  <a:cubicBezTo>
                    <a:pt x="944" y="1156"/>
                    <a:pt x="947" y="1169"/>
                    <a:pt x="952" y="1181"/>
                  </a:cubicBezTo>
                  <a:cubicBezTo>
                    <a:pt x="959" y="1199"/>
                    <a:pt x="977" y="1210"/>
                    <a:pt x="997" y="1208"/>
                  </a:cubicBezTo>
                  <a:cubicBezTo>
                    <a:pt x="1015" y="1207"/>
                    <a:pt x="1032" y="1200"/>
                    <a:pt x="1046" y="1190"/>
                  </a:cubicBezTo>
                  <a:cubicBezTo>
                    <a:pt x="1051" y="1191"/>
                    <a:pt x="1056" y="1191"/>
                    <a:pt x="1062" y="1191"/>
                  </a:cubicBezTo>
                  <a:cubicBezTo>
                    <a:pt x="1075" y="1190"/>
                    <a:pt x="1088" y="1186"/>
                    <a:pt x="1100" y="1180"/>
                  </a:cubicBezTo>
                  <a:cubicBezTo>
                    <a:pt x="1103" y="1199"/>
                    <a:pt x="1112" y="1215"/>
                    <a:pt x="1129" y="1226"/>
                  </a:cubicBezTo>
                  <a:cubicBezTo>
                    <a:pt x="1146" y="1237"/>
                    <a:pt x="1163" y="1238"/>
                    <a:pt x="1180" y="1233"/>
                  </a:cubicBezTo>
                  <a:cubicBezTo>
                    <a:pt x="1182" y="1239"/>
                    <a:pt x="1185" y="1244"/>
                    <a:pt x="1190" y="1248"/>
                  </a:cubicBezTo>
                  <a:cubicBezTo>
                    <a:pt x="1200" y="1258"/>
                    <a:pt x="1214" y="1262"/>
                    <a:pt x="1228" y="1260"/>
                  </a:cubicBezTo>
                  <a:cubicBezTo>
                    <a:pt x="1275" y="1253"/>
                    <a:pt x="1308" y="1210"/>
                    <a:pt x="1331" y="1179"/>
                  </a:cubicBezTo>
                  <a:cubicBezTo>
                    <a:pt x="1331" y="1179"/>
                    <a:pt x="1332" y="1179"/>
                    <a:pt x="1332" y="1179"/>
                  </a:cubicBezTo>
                  <a:cubicBezTo>
                    <a:pt x="1333" y="1181"/>
                    <a:pt x="1334" y="1183"/>
                    <a:pt x="1335" y="1185"/>
                  </a:cubicBezTo>
                  <a:cubicBezTo>
                    <a:pt x="1339" y="1190"/>
                    <a:pt x="1343" y="1194"/>
                    <a:pt x="1349" y="1198"/>
                  </a:cubicBezTo>
                  <a:cubicBezTo>
                    <a:pt x="1343" y="1218"/>
                    <a:pt x="1339" y="1238"/>
                    <a:pt x="1339" y="1258"/>
                  </a:cubicBezTo>
                  <a:cubicBezTo>
                    <a:pt x="1339" y="1259"/>
                    <a:pt x="1339" y="1260"/>
                    <a:pt x="1339" y="1262"/>
                  </a:cubicBezTo>
                  <a:cubicBezTo>
                    <a:pt x="1340" y="1284"/>
                    <a:pt x="1357" y="1303"/>
                    <a:pt x="1379" y="1305"/>
                  </a:cubicBezTo>
                  <a:cubicBezTo>
                    <a:pt x="1426" y="1311"/>
                    <a:pt x="1465" y="1273"/>
                    <a:pt x="1506" y="1222"/>
                  </a:cubicBezTo>
                  <a:cubicBezTo>
                    <a:pt x="1508" y="1232"/>
                    <a:pt x="1513" y="1240"/>
                    <a:pt x="1521" y="1247"/>
                  </a:cubicBezTo>
                  <a:cubicBezTo>
                    <a:pt x="1532" y="1256"/>
                    <a:pt x="1547" y="1259"/>
                    <a:pt x="1561" y="1256"/>
                  </a:cubicBezTo>
                  <a:cubicBezTo>
                    <a:pt x="1597" y="1246"/>
                    <a:pt x="1622" y="1213"/>
                    <a:pt x="1639" y="1189"/>
                  </a:cubicBezTo>
                  <a:cubicBezTo>
                    <a:pt x="1648" y="1177"/>
                    <a:pt x="1648" y="1177"/>
                    <a:pt x="1648" y="1177"/>
                  </a:cubicBezTo>
                  <a:cubicBezTo>
                    <a:pt x="1673" y="1147"/>
                    <a:pt x="1698" y="1117"/>
                    <a:pt x="1722" y="1088"/>
                  </a:cubicBezTo>
                  <a:cubicBezTo>
                    <a:pt x="1722" y="1089"/>
                    <a:pt x="1721" y="1091"/>
                    <a:pt x="1721" y="1092"/>
                  </a:cubicBezTo>
                  <a:cubicBezTo>
                    <a:pt x="1707" y="1126"/>
                    <a:pt x="1690" y="1166"/>
                    <a:pt x="1690" y="1203"/>
                  </a:cubicBezTo>
                  <a:cubicBezTo>
                    <a:pt x="1690" y="1217"/>
                    <a:pt x="1692" y="1230"/>
                    <a:pt x="1698" y="1243"/>
                  </a:cubicBezTo>
                  <a:cubicBezTo>
                    <a:pt x="1703" y="1255"/>
                    <a:pt x="1713" y="1264"/>
                    <a:pt x="1726" y="1268"/>
                  </a:cubicBezTo>
                  <a:cubicBezTo>
                    <a:pt x="1738" y="1272"/>
                    <a:pt x="1752" y="1270"/>
                    <a:pt x="1763" y="1263"/>
                  </a:cubicBezTo>
                  <a:cubicBezTo>
                    <a:pt x="1784" y="1249"/>
                    <a:pt x="1803" y="1231"/>
                    <a:pt x="1821" y="1211"/>
                  </a:cubicBezTo>
                  <a:cubicBezTo>
                    <a:pt x="1823" y="1212"/>
                    <a:pt x="1826" y="1212"/>
                    <a:pt x="1829" y="1213"/>
                  </a:cubicBezTo>
                  <a:cubicBezTo>
                    <a:pt x="1862" y="1216"/>
                    <a:pt x="1889" y="1196"/>
                    <a:pt x="1912" y="1176"/>
                  </a:cubicBezTo>
                  <a:cubicBezTo>
                    <a:pt x="1913" y="1183"/>
                    <a:pt x="1916" y="1190"/>
                    <a:pt x="1921" y="1196"/>
                  </a:cubicBezTo>
                  <a:cubicBezTo>
                    <a:pt x="1933" y="1210"/>
                    <a:pt x="1952" y="1216"/>
                    <a:pt x="1969" y="1210"/>
                  </a:cubicBezTo>
                  <a:cubicBezTo>
                    <a:pt x="1992" y="1203"/>
                    <a:pt x="2012" y="1188"/>
                    <a:pt x="2029" y="1172"/>
                  </a:cubicBezTo>
                  <a:cubicBezTo>
                    <a:pt x="2038" y="1184"/>
                    <a:pt x="2052" y="1191"/>
                    <a:pt x="2067" y="1190"/>
                  </a:cubicBezTo>
                  <a:cubicBezTo>
                    <a:pt x="2072" y="1190"/>
                    <a:pt x="2078" y="1189"/>
                    <a:pt x="2083" y="1188"/>
                  </a:cubicBezTo>
                  <a:cubicBezTo>
                    <a:pt x="2080" y="1196"/>
                    <a:pt x="2078" y="1204"/>
                    <a:pt x="2077" y="1212"/>
                  </a:cubicBezTo>
                  <a:cubicBezTo>
                    <a:pt x="2077" y="1214"/>
                    <a:pt x="2077" y="1215"/>
                    <a:pt x="2077" y="1216"/>
                  </a:cubicBezTo>
                  <a:cubicBezTo>
                    <a:pt x="2077" y="1231"/>
                    <a:pt x="2084" y="1245"/>
                    <a:pt x="2096" y="1253"/>
                  </a:cubicBezTo>
                  <a:cubicBezTo>
                    <a:pt x="2110" y="1263"/>
                    <a:pt x="2127" y="1264"/>
                    <a:pt x="2142" y="1257"/>
                  </a:cubicBezTo>
                  <a:cubicBezTo>
                    <a:pt x="2157" y="1249"/>
                    <a:pt x="2171" y="1240"/>
                    <a:pt x="2183" y="1229"/>
                  </a:cubicBezTo>
                  <a:cubicBezTo>
                    <a:pt x="2181" y="1233"/>
                    <a:pt x="2180" y="1237"/>
                    <a:pt x="2179" y="1241"/>
                  </a:cubicBezTo>
                  <a:cubicBezTo>
                    <a:pt x="2178" y="1245"/>
                    <a:pt x="2177" y="1249"/>
                    <a:pt x="2177" y="1253"/>
                  </a:cubicBezTo>
                  <a:cubicBezTo>
                    <a:pt x="2177" y="1264"/>
                    <a:pt x="2182" y="1276"/>
                    <a:pt x="2190" y="1284"/>
                  </a:cubicBezTo>
                  <a:cubicBezTo>
                    <a:pt x="2201" y="1296"/>
                    <a:pt x="2218" y="1300"/>
                    <a:pt x="2233" y="1296"/>
                  </a:cubicBezTo>
                  <a:cubicBezTo>
                    <a:pt x="2235" y="1296"/>
                    <a:pt x="2237" y="1295"/>
                    <a:pt x="2239" y="1295"/>
                  </a:cubicBezTo>
                  <a:cubicBezTo>
                    <a:pt x="2239" y="1297"/>
                    <a:pt x="2240" y="1300"/>
                    <a:pt x="2242" y="1303"/>
                  </a:cubicBezTo>
                  <a:cubicBezTo>
                    <a:pt x="2250" y="1317"/>
                    <a:pt x="2264" y="1325"/>
                    <a:pt x="2280" y="1326"/>
                  </a:cubicBezTo>
                  <a:cubicBezTo>
                    <a:pt x="2319" y="1326"/>
                    <a:pt x="2357" y="1304"/>
                    <a:pt x="2397" y="1269"/>
                  </a:cubicBezTo>
                  <a:cubicBezTo>
                    <a:pt x="2397" y="1281"/>
                    <a:pt x="2402" y="1292"/>
                    <a:pt x="2411" y="1301"/>
                  </a:cubicBezTo>
                  <a:cubicBezTo>
                    <a:pt x="2428" y="1316"/>
                    <a:pt x="2454" y="1316"/>
                    <a:pt x="2471" y="1301"/>
                  </a:cubicBezTo>
                  <a:cubicBezTo>
                    <a:pt x="2472" y="1301"/>
                    <a:pt x="2473" y="1300"/>
                    <a:pt x="2473" y="1300"/>
                  </a:cubicBezTo>
                  <a:cubicBezTo>
                    <a:pt x="2473" y="1311"/>
                    <a:pt x="2477" y="1322"/>
                    <a:pt x="2485" y="1330"/>
                  </a:cubicBezTo>
                  <a:cubicBezTo>
                    <a:pt x="2502" y="1348"/>
                    <a:pt x="2530" y="1349"/>
                    <a:pt x="2548" y="1333"/>
                  </a:cubicBezTo>
                  <a:cubicBezTo>
                    <a:pt x="2570" y="1313"/>
                    <a:pt x="2570" y="1313"/>
                    <a:pt x="2570" y="1313"/>
                  </a:cubicBezTo>
                  <a:cubicBezTo>
                    <a:pt x="2595" y="1290"/>
                    <a:pt x="2628" y="1260"/>
                    <a:pt x="2660" y="1239"/>
                  </a:cubicBezTo>
                  <a:cubicBezTo>
                    <a:pt x="2675" y="1254"/>
                    <a:pt x="2698" y="1258"/>
                    <a:pt x="2716" y="1247"/>
                  </a:cubicBezTo>
                  <a:cubicBezTo>
                    <a:pt x="2744" y="1230"/>
                    <a:pt x="2762" y="1203"/>
                    <a:pt x="2763" y="1174"/>
                  </a:cubicBezTo>
                  <a:cubicBezTo>
                    <a:pt x="2763" y="1174"/>
                    <a:pt x="2763" y="1173"/>
                    <a:pt x="2763" y="1172"/>
                  </a:cubicBezTo>
                  <a:cubicBezTo>
                    <a:pt x="2763" y="1160"/>
                    <a:pt x="2759" y="1149"/>
                    <a:pt x="2751" y="1140"/>
                  </a:cubicBezTo>
                  <a:cubicBezTo>
                    <a:pt x="2743" y="1132"/>
                    <a:pt x="2732" y="1127"/>
                    <a:pt x="2721" y="1127"/>
                  </a:cubicBezTo>
                  <a:cubicBezTo>
                    <a:pt x="2741" y="1097"/>
                    <a:pt x="2759" y="1065"/>
                    <a:pt x="2766" y="1032"/>
                  </a:cubicBezTo>
                  <a:cubicBezTo>
                    <a:pt x="2766" y="1029"/>
                    <a:pt x="2767" y="1025"/>
                    <a:pt x="2767" y="1022"/>
                  </a:cubicBezTo>
                  <a:cubicBezTo>
                    <a:pt x="2767" y="1011"/>
                    <a:pt x="2763" y="1001"/>
                    <a:pt x="2755" y="992"/>
                  </a:cubicBezTo>
                  <a:cubicBezTo>
                    <a:pt x="2747" y="984"/>
                    <a:pt x="2737" y="979"/>
                    <a:pt x="2725" y="978"/>
                  </a:cubicBezTo>
                  <a:cubicBezTo>
                    <a:pt x="2729" y="967"/>
                    <a:pt x="2731" y="956"/>
                    <a:pt x="2731" y="945"/>
                  </a:cubicBezTo>
                  <a:cubicBezTo>
                    <a:pt x="2731" y="944"/>
                    <a:pt x="2731" y="942"/>
                    <a:pt x="2731" y="940"/>
                  </a:cubicBezTo>
                  <a:cubicBezTo>
                    <a:pt x="2731" y="928"/>
                    <a:pt x="2725" y="917"/>
                    <a:pt x="2716" y="909"/>
                  </a:cubicBezTo>
                  <a:cubicBezTo>
                    <a:pt x="2716" y="909"/>
                    <a:pt x="2716" y="909"/>
                    <a:pt x="2715" y="909"/>
                  </a:cubicBezTo>
                  <a:cubicBezTo>
                    <a:pt x="2737" y="885"/>
                    <a:pt x="2758" y="862"/>
                    <a:pt x="2777" y="837"/>
                  </a:cubicBezTo>
                  <a:cubicBezTo>
                    <a:pt x="2784" y="829"/>
                    <a:pt x="2787" y="819"/>
                    <a:pt x="2787" y="809"/>
                  </a:cubicBezTo>
                  <a:cubicBezTo>
                    <a:pt x="2787" y="797"/>
                    <a:pt x="2783" y="785"/>
                    <a:pt x="2774" y="777"/>
                  </a:cubicBezTo>
                  <a:cubicBezTo>
                    <a:pt x="2757" y="760"/>
                    <a:pt x="2731" y="760"/>
                    <a:pt x="2713" y="775"/>
                  </a:cubicBezTo>
                  <a:cubicBezTo>
                    <a:pt x="2663" y="818"/>
                    <a:pt x="2609" y="858"/>
                    <a:pt x="2556" y="896"/>
                  </a:cubicBezTo>
                  <a:cubicBezTo>
                    <a:pt x="2552" y="899"/>
                    <a:pt x="2548" y="902"/>
                    <a:pt x="2544" y="905"/>
                  </a:cubicBezTo>
                  <a:cubicBezTo>
                    <a:pt x="2595" y="839"/>
                    <a:pt x="2648" y="771"/>
                    <a:pt x="2709" y="715"/>
                  </a:cubicBezTo>
                  <a:cubicBezTo>
                    <a:pt x="2722" y="704"/>
                    <a:pt x="2735" y="693"/>
                    <a:pt x="2748" y="682"/>
                  </a:cubicBezTo>
                  <a:cubicBezTo>
                    <a:pt x="2759" y="673"/>
                    <a:pt x="2764" y="660"/>
                    <a:pt x="2764" y="647"/>
                  </a:cubicBezTo>
                  <a:cubicBezTo>
                    <a:pt x="2764" y="637"/>
                    <a:pt x="2761" y="627"/>
                    <a:pt x="2754" y="619"/>
                  </a:cubicBezTo>
                  <a:cubicBezTo>
                    <a:pt x="2738" y="600"/>
                    <a:pt x="2711" y="597"/>
                    <a:pt x="2691" y="612"/>
                  </a:cubicBezTo>
                  <a:cubicBezTo>
                    <a:pt x="2691" y="612"/>
                    <a:pt x="2690" y="613"/>
                    <a:pt x="2690" y="613"/>
                  </a:cubicBezTo>
                  <a:cubicBezTo>
                    <a:pt x="2690" y="613"/>
                    <a:pt x="2690" y="613"/>
                    <a:pt x="2690" y="613"/>
                  </a:cubicBezTo>
                  <a:cubicBezTo>
                    <a:pt x="2690" y="614"/>
                    <a:pt x="2689" y="614"/>
                    <a:pt x="2689" y="614"/>
                  </a:cubicBezTo>
                  <a:cubicBezTo>
                    <a:pt x="2684" y="618"/>
                    <a:pt x="2678" y="623"/>
                    <a:pt x="2673" y="627"/>
                  </a:cubicBezTo>
                  <a:cubicBezTo>
                    <a:pt x="2677" y="621"/>
                    <a:pt x="2679" y="614"/>
                    <a:pt x="2679" y="606"/>
                  </a:cubicBezTo>
                  <a:cubicBezTo>
                    <a:pt x="2679" y="598"/>
                    <a:pt x="2676" y="589"/>
                    <a:pt x="2671" y="582"/>
                  </a:cubicBezTo>
                  <a:cubicBezTo>
                    <a:pt x="2662" y="568"/>
                    <a:pt x="2647" y="561"/>
                    <a:pt x="2631" y="562"/>
                  </a:cubicBezTo>
                  <a:cubicBezTo>
                    <a:pt x="2645" y="551"/>
                    <a:pt x="2660" y="542"/>
                    <a:pt x="2674" y="533"/>
                  </a:cubicBezTo>
                  <a:cubicBezTo>
                    <a:pt x="2688" y="524"/>
                    <a:pt x="2696" y="509"/>
                    <a:pt x="2696" y="494"/>
                  </a:cubicBezTo>
                  <a:cubicBezTo>
                    <a:pt x="2696" y="486"/>
                    <a:pt x="2694" y="478"/>
                    <a:pt x="2689" y="471"/>
                  </a:cubicBezTo>
                  <a:cubicBezTo>
                    <a:pt x="2676" y="450"/>
                    <a:pt x="2649" y="443"/>
                    <a:pt x="2628" y="456"/>
                  </a:cubicBezTo>
                  <a:cubicBezTo>
                    <a:pt x="2628" y="456"/>
                    <a:pt x="2627" y="456"/>
                    <a:pt x="2627" y="456"/>
                  </a:cubicBezTo>
                  <a:cubicBezTo>
                    <a:pt x="2627" y="456"/>
                    <a:pt x="2627" y="456"/>
                    <a:pt x="2627" y="456"/>
                  </a:cubicBezTo>
                  <a:cubicBezTo>
                    <a:pt x="2627" y="456"/>
                    <a:pt x="2627" y="456"/>
                    <a:pt x="2627" y="456"/>
                  </a:cubicBezTo>
                  <a:cubicBezTo>
                    <a:pt x="2624" y="458"/>
                    <a:pt x="2620" y="460"/>
                    <a:pt x="2617" y="462"/>
                  </a:cubicBezTo>
                  <a:cubicBezTo>
                    <a:pt x="2625" y="456"/>
                    <a:pt x="2632" y="450"/>
                    <a:pt x="2640" y="443"/>
                  </a:cubicBezTo>
                  <a:cubicBezTo>
                    <a:pt x="2650" y="435"/>
                    <a:pt x="2656" y="422"/>
                    <a:pt x="2656" y="409"/>
                  </a:cubicBezTo>
                  <a:cubicBezTo>
                    <a:pt x="2656" y="400"/>
                    <a:pt x="2654" y="392"/>
                    <a:pt x="2649" y="384"/>
                  </a:cubicBezTo>
                  <a:cubicBezTo>
                    <a:pt x="2644" y="376"/>
                    <a:pt x="2636" y="371"/>
                    <a:pt x="2628" y="367"/>
                  </a:cubicBezTo>
                  <a:cubicBezTo>
                    <a:pt x="2633" y="364"/>
                    <a:pt x="2638" y="360"/>
                    <a:pt x="2643" y="357"/>
                  </a:cubicBezTo>
                  <a:cubicBezTo>
                    <a:pt x="2643" y="357"/>
                    <a:pt x="2642" y="357"/>
                    <a:pt x="2642" y="358"/>
                  </a:cubicBezTo>
                  <a:cubicBezTo>
                    <a:pt x="2643" y="357"/>
                    <a:pt x="2644" y="357"/>
                    <a:pt x="2644" y="356"/>
                  </a:cubicBezTo>
                  <a:cubicBezTo>
                    <a:pt x="2657" y="348"/>
                    <a:pt x="2663" y="334"/>
                    <a:pt x="2663" y="320"/>
                  </a:cubicBezTo>
                  <a:cubicBezTo>
                    <a:pt x="2663" y="311"/>
                    <a:pt x="2661" y="302"/>
                    <a:pt x="2656" y="294"/>
                  </a:cubicBezTo>
                  <a:cubicBezTo>
                    <a:pt x="2642" y="274"/>
                    <a:pt x="2614" y="269"/>
                    <a:pt x="2594" y="282"/>
                  </a:cubicBezTo>
                  <a:cubicBezTo>
                    <a:pt x="2593" y="282"/>
                    <a:pt x="2593" y="283"/>
                    <a:pt x="2592" y="283"/>
                  </a:cubicBezTo>
                  <a:cubicBezTo>
                    <a:pt x="2572" y="298"/>
                    <a:pt x="2547" y="309"/>
                    <a:pt x="2521" y="321"/>
                  </a:cubicBezTo>
                  <a:cubicBezTo>
                    <a:pt x="2516" y="323"/>
                    <a:pt x="2512" y="325"/>
                    <a:pt x="2508" y="327"/>
                  </a:cubicBezTo>
                  <a:cubicBezTo>
                    <a:pt x="2524" y="315"/>
                    <a:pt x="2540" y="302"/>
                    <a:pt x="2553" y="287"/>
                  </a:cubicBezTo>
                  <a:cubicBezTo>
                    <a:pt x="2561" y="278"/>
                    <a:pt x="2566" y="267"/>
                    <a:pt x="2566" y="256"/>
                  </a:cubicBezTo>
                  <a:cubicBezTo>
                    <a:pt x="2566" y="249"/>
                    <a:pt x="2564" y="241"/>
                    <a:pt x="2560" y="234"/>
                  </a:cubicBezTo>
                  <a:cubicBezTo>
                    <a:pt x="2550" y="217"/>
                    <a:pt x="2531" y="208"/>
                    <a:pt x="2512" y="212"/>
                  </a:cubicBezTo>
                  <a:cubicBezTo>
                    <a:pt x="2484" y="218"/>
                    <a:pt x="2457" y="232"/>
                    <a:pt x="2431" y="249"/>
                  </a:cubicBezTo>
                  <a:cubicBezTo>
                    <a:pt x="2436" y="242"/>
                    <a:pt x="2438" y="234"/>
                    <a:pt x="2438" y="226"/>
                  </a:cubicBezTo>
                  <a:cubicBezTo>
                    <a:pt x="2438" y="218"/>
                    <a:pt x="2436" y="210"/>
                    <a:pt x="2432" y="203"/>
                  </a:cubicBezTo>
                  <a:cubicBezTo>
                    <a:pt x="2421" y="184"/>
                    <a:pt x="2399" y="176"/>
                    <a:pt x="2378" y="183"/>
                  </a:cubicBezTo>
                  <a:cubicBezTo>
                    <a:pt x="2301" y="211"/>
                    <a:pt x="2231" y="266"/>
                    <a:pt x="2175" y="310"/>
                  </a:cubicBezTo>
                  <a:cubicBezTo>
                    <a:pt x="2086" y="380"/>
                    <a:pt x="2003" y="462"/>
                    <a:pt x="1913" y="568"/>
                  </a:cubicBezTo>
                  <a:cubicBezTo>
                    <a:pt x="1982" y="478"/>
                    <a:pt x="2056" y="390"/>
                    <a:pt x="2141" y="311"/>
                  </a:cubicBezTo>
                  <a:cubicBezTo>
                    <a:pt x="2148" y="305"/>
                    <a:pt x="2159" y="296"/>
                    <a:pt x="2172" y="286"/>
                  </a:cubicBezTo>
                  <a:cubicBezTo>
                    <a:pt x="2213" y="255"/>
                    <a:pt x="2259" y="219"/>
                    <a:pt x="2270" y="177"/>
                  </a:cubicBezTo>
                  <a:cubicBezTo>
                    <a:pt x="2271" y="174"/>
                    <a:pt x="2271" y="170"/>
                    <a:pt x="2271" y="166"/>
                  </a:cubicBezTo>
                  <a:cubicBezTo>
                    <a:pt x="2271" y="154"/>
                    <a:pt x="2266" y="142"/>
                    <a:pt x="2257" y="133"/>
                  </a:cubicBezTo>
                  <a:cubicBezTo>
                    <a:pt x="2246" y="122"/>
                    <a:pt x="2228" y="118"/>
                    <a:pt x="2213" y="123"/>
                  </a:cubicBezTo>
                  <a:cubicBezTo>
                    <a:pt x="2201" y="127"/>
                    <a:pt x="2189" y="132"/>
                    <a:pt x="2177" y="138"/>
                  </a:cubicBezTo>
                  <a:cubicBezTo>
                    <a:pt x="2175" y="136"/>
                    <a:pt x="2173" y="135"/>
                    <a:pt x="2170" y="135"/>
                  </a:cubicBezTo>
                  <a:cubicBezTo>
                    <a:pt x="2126" y="119"/>
                    <a:pt x="2074" y="143"/>
                    <a:pt x="2019" y="176"/>
                  </a:cubicBezTo>
                  <a:cubicBezTo>
                    <a:pt x="2025" y="160"/>
                    <a:pt x="2029" y="145"/>
                    <a:pt x="2029" y="130"/>
                  </a:cubicBezTo>
                  <a:cubicBezTo>
                    <a:pt x="2029" y="126"/>
                    <a:pt x="2028" y="122"/>
                    <a:pt x="2028" y="119"/>
                  </a:cubicBezTo>
                  <a:cubicBezTo>
                    <a:pt x="2025" y="98"/>
                    <a:pt x="2009" y="82"/>
                    <a:pt x="1988" y="80"/>
                  </a:cubicBezTo>
                  <a:cubicBezTo>
                    <a:pt x="1970" y="78"/>
                    <a:pt x="1952" y="81"/>
                    <a:pt x="1934" y="86"/>
                  </a:cubicBezTo>
                  <a:cubicBezTo>
                    <a:pt x="1934" y="86"/>
                    <a:pt x="1934" y="86"/>
                    <a:pt x="1934" y="86"/>
                  </a:cubicBezTo>
                  <a:cubicBezTo>
                    <a:pt x="1918" y="69"/>
                    <a:pt x="1890" y="68"/>
                    <a:pt x="1872" y="84"/>
                  </a:cubicBezTo>
                  <a:cubicBezTo>
                    <a:pt x="1866" y="88"/>
                    <a:pt x="1861" y="94"/>
                    <a:pt x="1856" y="99"/>
                  </a:cubicBezTo>
                  <a:cubicBezTo>
                    <a:pt x="1845" y="108"/>
                    <a:pt x="1833" y="117"/>
                    <a:pt x="1821" y="126"/>
                  </a:cubicBezTo>
                  <a:cubicBezTo>
                    <a:pt x="1823" y="121"/>
                    <a:pt x="1824" y="115"/>
                    <a:pt x="1825" y="109"/>
                  </a:cubicBezTo>
                  <a:cubicBezTo>
                    <a:pt x="1825" y="107"/>
                    <a:pt x="1825" y="105"/>
                    <a:pt x="1825" y="102"/>
                  </a:cubicBezTo>
                  <a:cubicBezTo>
                    <a:pt x="1825" y="90"/>
                    <a:pt x="1821" y="79"/>
                    <a:pt x="1812" y="70"/>
                  </a:cubicBezTo>
                  <a:cubicBezTo>
                    <a:pt x="1802" y="60"/>
                    <a:pt x="1787" y="56"/>
                    <a:pt x="1773" y="58"/>
                  </a:cubicBezTo>
                  <a:cubicBezTo>
                    <a:pt x="1714" y="68"/>
                    <a:pt x="1657" y="106"/>
                    <a:pt x="1611" y="136"/>
                  </a:cubicBezTo>
                  <a:cubicBezTo>
                    <a:pt x="1611" y="136"/>
                    <a:pt x="1610" y="137"/>
                    <a:pt x="1610" y="137"/>
                  </a:cubicBezTo>
                  <a:cubicBezTo>
                    <a:pt x="1610" y="135"/>
                    <a:pt x="1610" y="134"/>
                    <a:pt x="1610" y="132"/>
                  </a:cubicBezTo>
                  <a:cubicBezTo>
                    <a:pt x="1610" y="124"/>
                    <a:pt x="1608" y="116"/>
                    <a:pt x="1603" y="109"/>
                  </a:cubicBezTo>
                  <a:cubicBezTo>
                    <a:pt x="1593" y="91"/>
                    <a:pt x="1571" y="83"/>
                    <a:pt x="1551" y="89"/>
                  </a:cubicBezTo>
                  <a:cubicBezTo>
                    <a:pt x="1495" y="108"/>
                    <a:pt x="1446" y="151"/>
                    <a:pt x="1403" y="190"/>
                  </a:cubicBezTo>
                  <a:cubicBezTo>
                    <a:pt x="1405" y="183"/>
                    <a:pt x="1407" y="176"/>
                    <a:pt x="1408" y="169"/>
                  </a:cubicBezTo>
                  <a:cubicBezTo>
                    <a:pt x="1408" y="167"/>
                    <a:pt x="1408" y="165"/>
                    <a:pt x="1408" y="163"/>
                  </a:cubicBezTo>
                  <a:cubicBezTo>
                    <a:pt x="1408" y="162"/>
                    <a:pt x="1408" y="160"/>
                    <a:pt x="1408" y="159"/>
                  </a:cubicBezTo>
                  <a:cubicBezTo>
                    <a:pt x="1429" y="143"/>
                    <a:pt x="1450" y="127"/>
                    <a:pt x="1470" y="110"/>
                  </a:cubicBezTo>
                  <a:cubicBezTo>
                    <a:pt x="1481" y="101"/>
                    <a:pt x="1486" y="88"/>
                    <a:pt x="1486" y="76"/>
                  </a:cubicBezTo>
                  <a:cubicBezTo>
                    <a:pt x="1486" y="69"/>
                    <a:pt x="1485" y="62"/>
                    <a:pt x="1482" y="56"/>
                  </a:cubicBezTo>
                  <a:cubicBezTo>
                    <a:pt x="1472" y="37"/>
                    <a:pt x="1452" y="27"/>
                    <a:pt x="1431" y="32"/>
                  </a:cubicBezTo>
                  <a:cubicBezTo>
                    <a:pt x="1397" y="39"/>
                    <a:pt x="1365" y="56"/>
                    <a:pt x="1334" y="77"/>
                  </a:cubicBezTo>
                  <a:cubicBezTo>
                    <a:pt x="1321" y="43"/>
                    <a:pt x="1293" y="22"/>
                    <a:pt x="1254" y="17"/>
                  </a:cubicBezTo>
                  <a:cubicBezTo>
                    <a:pt x="1228" y="13"/>
                    <a:pt x="1202" y="17"/>
                    <a:pt x="1180" y="21"/>
                  </a:cubicBezTo>
                  <a:cubicBezTo>
                    <a:pt x="1084" y="39"/>
                    <a:pt x="1001" y="92"/>
                    <a:pt x="927" y="156"/>
                  </a:cubicBezTo>
                  <a:cubicBezTo>
                    <a:pt x="926" y="153"/>
                    <a:pt x="924" y="151"/>
                    <a:pt x="922" y="148"/>
                  </a:cubicBezTo>
                  <a:cubicBezTo>
                    <a:pt x="911" y="134"/>
                    <a:pt x="892" y="128"/>
                    <a:pt x="874" y="133"/>
                  </a:cubicBezTo>
                  <a:cubicBezTo>
                    <a:pt x="800" y="155"/>
                    <a:pt x="699" y="288"/>
                    <a:pt x="540" y="502"/>
                  </a:cubicBezTo>
                  <a:cubicBezTo>
                    <a:pt x="538" y="506"/>
                    <a:pt x="535" y="509"/>
                    <a:pt x="533" y="512"/>
                  </a:cubicBezTo>
                  <a:cubicBezTo>
                    <a:pt x="510" y="542"/>
                    <a:pt x="487" y="573"/>
                    <a:pt x="466" y="603"/>
                  </a:cubicBezTo>
                  <a:cubicBezTo>
                    <a:pt x="430" y="651"/>
                    <a:pt x="394" y="696"/>
                    <a:pt x="363" y="734"/>
                  </a:cubicBezTo>
                  <a:cubicBezTo>
                    <a:pt x="342" y="758"/>
                    <a:pt x="325" y="777"/>
                    <a:pt x="311" y="791"/>
                  </a:cubicBezTo>
                  <a:cubicBezTo>
                    <a:pt x="353" y="736"/>
                    <a:pt x="406" y="656"/>
                    <a:pt x="474" y="545"/>
                  </a:cubicBezTo>
                  <a:cubicBezTo>
                    <a:pt x="490" y="519"/>
                    <a:pt x="505" y="495"/>
                    <a:pt x="509" y="489"/>
                  </a:cubicBezTo>
                  <a:cubicBezTo>
                    <a:pt x="576" y="398"/>
                    <a:pt x="634" y="324"/>
                    <a:pt x="705" y="260"/>
                  </a:cubicBezTo>
                  <a:cubicBezTo>
                    <a:pt x="717" y="249"/>
                    <a:pt x="717" y="249"/>
                    <a:pt x="717" y="249"/>
                  </a:cubicBezTo>
                  <a:cubicBezTo>
                    <a:pt x="739" y="231"/>
                    <a:pt x="763" y="210"/>
                    <a:pt x="778" y="182"/>
                  </a:cubicBezTo>
                  <a:cubicBezTo>
                    <a:pt x="782" y="175"/>
                    <a:pt x="784" y="167"/>
                    <a:pt x="784" y="160"/>
                  </a:cubicBezTo>
                  <a:cubicBezTo>
                    <a:pt x="784" y="148"/>
                    <a:pt x="779" y="136"/>
                    <a:pt x="770" y="127"/>
                  </a:cubicBezTo>
                  <a:cubicBezTo>
                    <a:pt x="755" y="113"/>
                    <a:pt x="732" y="111"/>
                    <a:pt x="715" y="122"/>
                  </a:cubicBezTo>
                  <a:cubicBezTo>
                    <a:pt x="605" y="192"/>
                    <a:pt x="514" y="303"/>
                    <a:pt x="433" y="402"/>
                  </a:cubicBezTo>
                  <a:cubicBezTo>
                    <a:pt x="420" y="418"/>
                    <a:pt x="420" y="418"/>
                    <a:pt x="420" y="418"/>
                  </a:cubicBezTo>
                  <a:cubicBezTo>
                    <a:pt x="376" y="472"/>
                    <a:pt x="332" y="529"/>
                    <a:pt x="293" y="590"/>
                  </a:cubicBezTo>
                  <a:cubicBezTo>
                    <a:pt x="327" y="536"/>
                    <a:pt x="367" y="484"/>
                    <a:pt x="404" y="437"/>
                  </a:cubicBezTo>
                  <a:cubicBezTo>
                    <a:pt x="433" y="400"/>
                    <a:pt x="459" y="360"/>
                    <a:pt x="484" y="321"/>
                  </a:cubicBezTo>
                  <a:cubicBezTo>
                    <a:pt x="515" y="272"/>
                    <a:pt x="545" y="226"/>
                    <a:pt x="580" y="187"/>
                  </a:cubicBezTo>
                  <a:cubicBezTo>
                    <a:pt x="592" y="177"/>
                    <a:pt x="603" y="166"/>
                    <a:pt x="615" y="155"/>
                  </a:cubicBezTo>
                  <a:cubicBezTo>
                    <a:pt x="625" y="150"/>
                    <a:pt x="640" y="146"/>
                    <a:pt x="651" y="143"/>
                  </a:cubicBezTo>
                  <a:cubicBezTo>
                    <a:pt x="687" y="134"/>
                    <a:pt x="732" y="122"/>
                    <a:pt x="753" y="82"/>
                  </a:cubicBezTo>
                  <a:cubicBezTo>
                    <a:pt x="756" y="76"/>
                    <a:pt x="758" y="69"/>
                    <a:pt x="758" y="62"/>
                  </a:cubicBezTo>
                  <a:cubicBezTo>
                    <a:pt x="758" y="56"/>
                    <a:pt x="757" y="50"/>
                    <a:pt x="754" y="44"/>
                  </a:cubicBezTo>
                  <a:cubicBezTo>
                    <a:pt x="749" y="32"/>
                    <a:pt x="739" y="23"/>
                    <a:pt x="726" y="19"/>
                  </a:cubicBezTo>
                  <a:cubicBezTo>
                    <a:pt x="669" y="0"/>
                    <a:pt x="594" y="50"/>
                    <a:pt x="573" y="70"/>
                  </a:cubicBezTo>
                  <a:close/>
                  <a:moveTo>
                    <a:pt x="1117" y="136"/>
                  </a:moveTo>
                  <a:cubicBezTo>
                    <a:pt x="1109" y="140"/>
                    <a:pt x="1102" y="144"/>
                    <a:pt x="1095" y="149"/>
                  </a:cubicBezTo>
                  <a:cubicBezTo>
                    <a:pt x="1094" y="149"/>
                    <a:pt x="1094" y="148"/>
                    <a:pt x="1093" y="148"/>
                  </a:cubicBezTo>
                  <a:cubicBezTo>
                    <a:pt x="1101" y="143"/>
                    <a:pt x="1109" y="139"/>
                    <a:pt x="1117" y="136"/>
                  </a:cubicBezTo>
                  <a:close/>
                  <a:moveTo>
                    <a:pt x="1249" y="107"/>
                  </a:moveTo>
                  <a:cubicBezTo>
                    <a:pt x="1250" y="108"/>
                    <a:pt x="1250" y="108"/>
                    <a:pt x="1250" y="108"/>
                  </a:cubicBezTo>
                  <a:cubicBezTo>
                    <a:pt x="1250" y="108"/>
                    <a:pt x="1250" y="109"/>
                    <a:pt x="1250" y="110"/>
                  </a:cubicBezTo>
                  <a:cubicBezTo>
                    <a:pt x="1250" y="115"/>
                    <a:pt x="1249" y="125"/>
                    <a:pt x="1240" y="146"/>
                  </a:cubicBezTo>
                  <a:cubicBezTo>
                    <a:pt x="1239" y="137"/>
                    <a:pt x="1236" y="128"/>
                    <a:pt x="1230" y="120"/>
                  </a:cubicBezTo>
                  <a:cubicBezTo>
                    <a:pt x="1225" y="114"/>
                    <a:pt x="1218" y="110"/>
                    <a:pt x="1211" y="107"/>
                  </a:cubicBezTo>
                  <a:cubicBezTo>
                    <a:pt x="1237" y="104"/>
                    <a:pt x="1246" y="105"/>
                    <a:pt x="1249" y="107"/>
                  </a:cubicBezTo>
                  <a:close/>
                  <a:moveTo>
                    <a:pt x="590" y="586"/>
                  </a:moveTo>
                  <a:cubicBezTo>
                    <a:pt x="580" y="605"/>
                    <a:pt x="569" y="624"/>
                    <a:pt x="559" y="643"/>
                  </a:cubicBezTo>
                  <a:cubicBezTo>
                    <a:pt x="543" y="673"/>
                    <a:pt x="543" y="673"/>
                    <a:pt x="543" y="673"/>
                  </a:cubicBezTo>
                  <a:cubicBezTo>
                    <a:pt x="527" y="702"/>
                    <a:pt x="509" y="735"/>
                    <a:pt x="494" y="771"/>
                  </a:cubicBezTo>
                  <a:cubicBezTo>
                    <a:pt x="473" y="803"/>
                    <a:pt x="452" y="836"/>
                    <a:pt x="432" y="869"/>
                  </a:cubicBezTo>
                  <a:cubicBezTo>
                    <a:pt x="409" y="905"/>
                    <a:pt x="385" y="942"/>
                    <a:pt x="361" y="979"/>
                  </a:cubicBezTo>
                  <a:cubicBezTo>
                    <a:pt x="395" y="888"/>
                    <a:pt x="440" y="801"/>
                    <a:pt x="496" y="717"/>
                  </a:cubicBezTo>
                  <a:cubicBezTo>
                    <a:pt x="510" y="695"/>
                    <a:pt x="526" y="674"/>
                    <a:pt x="541" y="652"/>
                  </a:cubicBezTo>
                  <a:cubicBezTo>
                    <a:pt x="557" y="631"/>
                    <a:pt x="573" y="609"/>
                    <a:pt x="590" y="586"/>
                  </a:cubicBezTo>
                  <a:close/>
                  <a:moveTo>
                    <a:pt x="665" y="689"/>
                  </a:moveTo>
                  <a:cubicBezTo>
                    <a:pt x="675" y="674"/>
                    <a:pt x="684" y="659"/>
                    <a:pt x="694" y="645"/>
                  </a:cubicBezTo>
                  <a:cubicBezTo>
                    <a:pt x="667" y="690"/>
                    <a:pt x="642" y="734"/>
                    <a:pt x="620" y="775"/>
                  </a:cubicBezTo>
                  <a:cubicBezTo>
                    <a:pt x="615" y="779"/>
                    <a:pt x="611" y="783"/>
                    <a:pt x="606" y="787"/>
                  </a:cubicBezTo>
                  <a:cubicBezTo>
                    <a:pt x="625" y="755"/>
                    <a:pt x="645" y="722"/>
                    <a:pt x="665" y="689"/>
                  </a:cubicBezTo>
                  <a:close/>
                  <a:moveTo>
                    <a:pt x="636" y="1095"/>
                  </a:moveTo>
                  <a:cubicBezTo>
                    <a:pt x="635" y="1096"/>
                    <a:pt x="634" y="1097"/>
                    <a:pt x="633" y="1098"/>
                  </a:cubicBezTo>
                  <a:cubicBezTo>
                    <a:pt x="633" y="1098"/>
                    <a:pt x="633" y="1097"/>
                    <a:pt x="633" y="1097"/>
                  </a:cubicBezTo>
                  <a:cubicBezTo>
                    <a:pt x="634" y="1096"/>
                    <a:pt x="635" y="1095"/>
                    <a:pt x="636" y="1095"/>
                  </a:cubicBezTo>
                  <a:close/>
                  <a:moveTo>
                    <a:pt x="1275" y="453"/>
                  </a:moveTo>
                  <a:cubicBezTo>
                    <a:pt x="1244" y="495"/>
                    <a:pt x="1217" y="535"/>
                    <a:pt x="1196" y="569"/>
                  </a:cubicBezTo>
                  <a:cubicBezTo>
                    <a:pt x="1154" y="636"/>
                    <a:pt x="1115" y="711"/>
                    <a:pt x="1074" y="800"/>
                  </a:cubicBezTo>
                  <a:cubicBezTo>
                    <a:pt x="1066" y="811"/>
                    <a:pt x="1059" y="823"/>
                    <a:pt x="1051" y="834"/>
                  </a:cubicBezTo>
                  <a:cubicBezTo>
                    <a:pt x="1004" y="903"/>
                    <a:pt x="956" y="975"/>
                    <a:pt x="905" y="1042"/>
                  </a:cubicBezTo>
                  <a:cubicBezTo>
                    <a:pt x="891" y="1061"/>
                    <a:pt x="891" y="1061"/>
                    <a:pt x="891" y="1061"/>
                  </a:cubicBezTo>
                  <a:cubicBezTo>
                    <a:pt x="889" y="1064"/>
                    <a:pt x="886" y="1068"/>
                    <a:pt x="882" y="1073"/>
                  </a:cubicBezTo>
                  <a:cubicBezTo>
                    <a:pt x="893" y="1042"/>
                    <a:pt x="906" y="1011"/>
                    <a:pt x="916" y="988"/>
                  </a:cubicBezTo>
                  <a:cubicBezTo>
                    <a:pt x="926" y="964"/>
                    <a:pt x="926" y="964"/>
                    <a:pt x="926" y="964"/>
                  </a:cubicBezTo>
                  <a:cubicBezTo>
                    <a:pt x="974" y="842"/>
                    <a:pt x="1042" y="721"/>
                    <a:pt x="1129" y="605"/>
                  </a:cubicBezTo>
                  <a:cubicBezTo>
                    <a:pt x="1145" y="584"/>
                    <a:pt x="1162" y="563"/>
                    <a:pt x="1179" y="542"/>
                  </a:cubicBezTo>
                  <a:cubicBezTo>
                    <a:pt x="1210" y="511"/>
                    <a:pt x="1242" y="482"/>
                    <a:pt x="1275" y="453"/>
                  </a:cubicBezTo>
                  <a:close/>
                  <a:moveTo>
                    <a:pt x="1253" y="701"/>
                  </a:moveTo>
                  <a:cubicBezTo>
                    <a:pt x="1290" y="652"/>
                    <a:pt x="1332" y="597"/>
                    <a:pt x="1378" y="541"/>
                  </a:cubicBezTo>
                  <a:cubicBezTo>
                    <a:pt x="1360" y="567"/>
                    <a:pt x="1341" y="594"/>
                    <a:pt x="1322" y="623"/>
                  </a:cubicBezTo>
                  <a:cubicBezTo>
                    <a:pt x="1282" y="683"/>
                    <a:pt x="1244" y="745"/>
                    <a:pt x="1207" y="805"/>
                  </a:cubicBezTo>
                  <a:cubicBezTo>
                    <a:pt x="1198" y="820"/>
                    <a:pt x="1188" y="836"/>
                    <a:pt x="1179" y="851"/>
                  </a:cubicBezTo>
                  <a:cubicBezTo>
                    <a:pt x="1190" y="819"/>
                    <a:pt x="1202" y="787"/>
                    <a:pt x="1214" y="755"/>
                  </a:cubicBezTo>
                  <a:cubicBezTo>
                    <a:pt x="1227" y="737"/>
                    <a:pt x="1240" y="719"/>
                    <a:pt x="1253" y="701"/>
                  </a:cubicBezTo>
                  <a:close/>
                  <a:moveTo>
                    <a:pt x="1852" y="240"/>
                  </a:moveTo>
                  <a:cubicBezTo>
                    <a:pt x="1872" y="226"/>
                    <a:pt x="1872" y="226"/>
                    <a:pt x="1872" y="226"/>
                  </a:cubicBezTo>
                  <a:cubicBezTo>
                    <a:pt x="1874" y="224"/>
                    <a:pt x="1877" y="222"/>
                    <a:pt x="1880" y="220"/>
                  </a:cubicBezTo>
                  <a:cubicBezTo>
                    <a:pt x="1866" y="236"/>
                    <a:pt x="1852" y="251"/>
                    <a:pt x="1839" y="264"/>
                  </a:cubicBezTo>
                  <a:cubicBezTo>
                    <a:pt x="1825" y="279"/>
                    <a:pt x="1813" y="292"/>
                    <a:pt x="1805" y="302"/>
                  </a:cubicBezTo>
                  <a:cubicBezTo>
                    <a:pt x="1788" y="323"/>
                    <a:pt x="1771" y="345"/>
                    <a:pt x="1753" y="367"/>
                  </a:cubicBezTo>
                  <a:cubicBezTo>
                    <a:pt x="1683" y="431"/>
                    <a:pt x="1622" y="502"/>
                    <a:pt x="1572" y="578"/>
                  </a:cubicBezTo>
                  <a:cubicBezTo>
                    <a:pt x="1555" y="603"/>
                    <a:pt x="1539" y="629"/>
                    <a:pt x="1525" y="656"/>
                  </a:cubicBezTo>
                  <a:cubicBezTo>
                    <a:pt x="1506" y="680"/>
                    <a:pt x="1487" y="704"/>
                    <a:pt x="1469" y="729"/>
                  </a:cubicBezTo>
                  <a:cubicBezTo>
                    <a:pt x="1449" y="756"/>
                    <a:pt x="1429" y="783"/>
                    <a:pt x="1410" y="811"/>
                  </a:cubicBezTo>
                  <a:cubicBezTo>
                    <a:pt x="1419" y="788"/>
                    <a:pt x="1428" y="766"/>
                    <a:pt x="1438" y="743"/>
                  </a:cubicBezTo>
                  <a:cubicBezTo>
                    <a:pt x="1444" y="735"/>
                    <a:pt x="1450" y="727"/>
                    <a:pt x="1455" y="719"/>
                  </a:cubicBezTo>
                  <a:cubicBezTo>
                    <a:pt x="1549" y="587"/>
                    <a:pt x="1647" y="462"/>
                    <a:pt x="1749" y="349"/>
                  </a:cubicBezTo>
                  <a:cubicBezTo>
                    <a:pt x="1749" y="349"/>
                    <a:pt x="1797" y="294"/>
                    <a:pt x="1797" y="294"/>
                  </a:cubicBezTo>
                  <a:cubicBezTo>
                    <a:pt x="1807" y="281"/>
                    <a:pt x="1818" y="269"/>
                    <a:pt x="1829" y="257"/>
                  </a:cubicBezTo>
                  <a:cubicBezTo>
                    <a:pt x="1837" y="251"/>
                    <a:pt x="1844" y="245"/>
                    <a:pt x="1852" y="240"/>
                  </a:cubicBezTo>
                  <a:close/>
                  <a:moveTo>
                    <a:pt x="1894" y="365"/>
                  </a:moveTo>
                  <a:cubicBezTo>
                    <a:pt x="1808" y="450"/>
                    <a:pt x="1732" y="541"/>
                    <a:pt x="1666" y="637"/>
                  </a:cubicBezTo>
                  <a:cubicBezTo>
                    <a:pt x="1654" y="654"/>
                    <a:pt x="1643" y="672"/>
                    <a:pt x="1632" y="689"/>
                  </a:cubicBezTo>
                  <a:cubicBezTo>
                    <a:pt x="1613" y="709"/>
                    <a:pt x="1595" y="729"/>
                    <a:pt x="1577" y="748"/>
                  </a:cubicBezTo>
                  <a:cubicBezTo>
                    <a:pt x="1584" y="734"/>
                    <a:pt x="1592" y="720"/>
                    <a:pt x="1600" y="706"/>
                  </a:cubicBezTo>
                  <a:cubicBezTo>
                    <a:pt x="1674" y="609"/>
                    <a:pt x="1749" y="515"/>
                    <a:pt x="1818" y="429"/>
                  </a:cubicBezTo>
                  <a:cubicBezTo>
                    <a:pt x="1842" y="407"/>
                    <a:pt x="1868" y="386"/>
                    <a:pt x="1894" y="365"/>
                  </a:cubicBezTo>
                  <a:close/>
                  <a:moveTo>
                    <a:pt x="2264" y="375"/>
                  </a:moveTo>
                  <a:cubicBezTo>
                    <a:pt x="2282" y="361"/>
                    <a:pt x="2301" y="348"/>
                    <a:pt x="2321" y="335"/>
                  </a:cubicBezTo>
                  <a:cubicBezTo>
                    <a:pt x="2335" y="325"/>
                    <a:pt x="2350" y="315"/>
                    <a:pt x="2364" y="305"/>
                  </a:cubicBezTo>
                  <a:cubicBezTo>
                    <a:pt x="2357" y="312"/>
                    <a:pt x="2349" y="320"/>
                    <a:pt x="2342" y="327"/>
                  </a:cubicBezTo>
                  <a:cubicBezTo>
                    <a:pt x="2336" y="331"/>
                    <a:pt x="2329" y="335"/>
                    <a:pt x="2323" y="340"/>
                  </a:cubicBezTo>
                  <a:cubicBezTo>
                    <a:pt x="2134" y="479"/>
                    <a:pt x="1989" y="622"/>
                    <a:pt x="1879" y="775"/>
                  </a:cubicBezTo>
                  <a:cubicBezTo>
                    <a:pt x="1873" y="785"/>
                    <a:pt x="1866" y="795"/>
                    <a:pt x="1859" y="805"/>
                  </a:cubicBezTo>
                  <a:cubicBezTo>
                    <a:pt x="1837" y="827"/>
                    <a:pt x="1816" y="850"/>
                    <a:pt x="1794" y="873"/>
                  </a:cubicBezTo>
                  <a:cubicBezTo>
                    <a:pt x="1822" y="832"/>
                    <a:pt x="1852" y="791"/>
                    <a:pt x="1883" y="751"/>
                  </a:cubicBezTo>
                  <a:cubicBezTo>
                    <a:pt x="1979" y="634"/>
                    <a:pt x="2107" y="491"/>
                    <a:pt x="2264" y="375"/>
                  </a:cubicBezTo>
                  <a:close/>
                  <a:moveTo>
                    <a:pt x="1932" y="859"/>
                  </a:moveTo>
                  <a:cubicBezTo>
                    <a:pt x="2029" y="762"/>
                    <a:pt x="2029" y="762"/>
                    <a:pt x="2029" y="762"/>
                  </a:cubicBezTo>
                  <a:cubicBezTo>
                    <a:pt x="2033" y="757"/>
                    <a:pt x="2038" y="752"/>
                    <a:pt x="2043" y="748"/>
                  </a:cubicBezTo>
                  <a:cubicBezTo>
                    <a:pt x="2009" y="799"/>
                    <a:pt x="1977" y="852"/>
                    <a:pt x="1946" y="903"/>
                  </a:cubicBezTo>
                  <a:cubicBezTo>
                    <a:pt x="1923" y="943"/>
                    <a:pt x="1923" y="943"/>
                    <a:pt x="1923" y="943"/>
                  </a:cubicBezTo>
                  <a:cubicBezTo>
                    <a:pt x="1914" y="958"/>
                    <a:pt x="1903" y="973"/>
                    <a:pt x="1893" y="989"/>
                  </a:cubicBezTo>
                  <a:cubicBezTo>
                    <a:pt x="1871" y="1013"/>
                    <a:pt x="1849" y="1037"/>
                    <a:pt x="1829" y="1060"/>
                  </a:cubicBezTo>
                  <a:cubicBezTo>
                    <a:pt x="1856" y="989"/>
                    <a:pt x="1889" y="923"/>
                    <a:pt x="1929" y="862"/>
                  </a:cubicBezTo>
                  <a:cubicBezTo>
                    <a:pt x="1930" y="861"/>
                    <a:pt x="1931" y="860"/>
                    <a:pt x="1932" y="859"/>
                  </a:cubicBezTo>
                  <a:close/>
                </a:path>
              </a:pathLst>
            </a:custGeom>
            <a:solidFill>
              <a:srgbClr val="F79646">
                <a:lumMod val="40000"/>
                <a:lumOff val="60000"/>
              </a:srgbClr>
            </a:solidFill>
            <a:ln>
              <a:noFill/>
            </a:ln>
          </p:spPr>
          <p:txBody>
            <a:bodyPr/>
            <a:p>
              <a:endParaRPr lang="zh-CN" altLang="en-US">
                <a:latin typeface="Times New Roman" panose="02020603050405020304" charset="0"/>
                <a:ea typeface="宋体-简" panose="02010800040101010101" charset="-122"/>
                <a:cs typeface="Times New Roman" panose="02020603050405020304" charset="0"/>
              </a:endParaRPr>
            </a:p>
          </p:txBody>
        </p:sp>
        <p:sp>
          <p:nvSpPr>
            <p:cNvPr id="110" name="TextBox 22"/>
            <p:cNvSpPr txBox="1"/>
            <p:nvPr/>
          </p:nvSpPr>
          <p:spPr>
            <a:xfrm>
              <a:off x="644" y="461"/>
              <a:ext cx="11526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</a:rPr>
                <a:t>新</a:t>
              </a:r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sym typeface="+mn-ea"/>
                </a:rPr>
                <a:t>知</a:t>
              </a:r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</a:rPr>
                <a:t>探究</a:t>
              </a:r>
              <a:endPara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宋体-简" panose="0201080004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667385" y="1097915"/>
            <a:ext cx="4754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二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.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分解过氧化氢制取氧气</a:t>
            </a:r>
            <a:endParaRPr lang="zh-CN" altLang="en-US" sz="3200">
              <a:latin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6190" y="1650365"/>
            <a:ext cx="1706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1.</a:t>
            </a:r>
            <a:r>
              <a:rPr lang="zh-CN" altLang="en-US" sz="3200">
                <a:sym typeface="+mn-ea"/>
              </a:rPr>
              <a:t>药品：</a:t>
            </a:r>
            <a:endParaRPr lang="zh-CN" altLang="en-US" sz="3200">
              <a:latin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29865" y="1650365"/>
            <a:ext cx="8717280" cy="10763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3200" kern="1200">
                <a:solidFill>
                  <a:schemeClr val="tx1"/>
                </a:solidFill>
                <a:latin typeface="宋体" panose="02010600030101010101" pitchFamily="2" charset="-122"/>
                <a:cs typeface="+mn-cs"/>
                <a:sym typeface="+mn-ea"/>
              </a:rPr>
              <a:t>过氧化氢（无色液体）、</a:t>
            </a:r>
            <a:r>
              <a:rPr lang="zh-CN" altLang="en-US" sz="3200" dirty="0">
                <a:latin typeface="宋体" panose="02010600030101010101" pitchFamily="2" charset="-122"/>
                <a:cs typeface="+mn-lt"/>
                <a:sym typeface="+mn-ea"/>
              </a:rPr>
              <a:t>二氧化锰（黑色粉末）</a:t>
            </a:r>
            <a:endParaRPr lang="zh-CN" altLang="en-US" sz="3200" dirty="0">
              <a:latin typeface="宋体" panose="02010600030101010101" pitchFamily="2" charset="-122"/>
              <a:cs typeface="+mn-lt"/>
              <a:sym typeface="+mn-ea"/>
            </a:endParaRPr>
          </a:p>
          <a:p>
            <a:pPr algn="l"/>
            <a:endParaRPr lang="zh-CN" altLang="en-US" sz="3200" kern="1200">
              <a:solidFill>
                <a:schemeClr val="tx1"/>
              </a:solidFill>
              <a:latin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66190" y="4630420"/>
            <a:ext cx="1706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2.</a:t>
            </a:r>
            <a:r>
              <a:rPr lang="zh-CN" altLang="en-US" sz="3200">
                <a:sym typeface="+mn-ea"/>
              </a:rPr>
              <a:t>原理：</a:t>
            </a:r>
            <a:endParaRPr lang="zh-CN" altLang="en-US" sz="3200">
              <a:latin typeface="Times New Roman" panose="0202060305040502030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070" y="2191385"/>
            <a:ext cx="2362200" cy="2362200"/>
          </a:xfrm>
          <a:prstGeom prst="round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735" y="2191385"/>
            <a:ext cx="2362835" cy="2354580"/>
          </a:xfrm>
          <a:prstGeom prst="roundRect">
            <a:avLst/>
          </a:prstGeom>
        </p:spPr>
      </p:pic>
      <p:sp>
        <p:nvSpPr>
          <p:cNvPr id="313357" name="矩形 313356"/>
          <p:cNvSpPr/>
          <p:nvPr/>
        </p:nvSpPr>
        <p:spPr>
          <a:xfrm>
            <a:off x="3085465" y="5825490"/>
            <a:ext cx="12357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H</a:t>
            </a:r>
            <a:r>
              <a:rPr lang="en-US" altLang="zh-CN" sz="3200" b="1" baseline="-25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O</a:t>
            </a:r>
            <a:r>
              <a:rPr lang="en-US" altLang="zh-CN" sz="3200" b="1" baseline="-25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</a:t>
            </a:r>
            <a:endParaRPr lang="en-US" altLang="zh-CN" sz="3200" b="1" baseline="-2500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313358" name="矩形 313357"/>
          <p:cNvSpPr/>
          <p:nvPr/>
        </p:nvSpPr>
        <p:spPr>
          <a:xfrm>
            <a:off x="5763895" y="5824855"/>
            <a:ext cx="20167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H</a:t>
            </a:r>
            <a:r>
              <a:rPr lang="en-US" altLang="zh-CN" sz="3200" b="1" baseline="-25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O    +</a:t>
            </a:r>
            <a:endParaRPr lang="en-US" altLang="zh-CN" sz="3200" b="1" baseline="-2500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313359" name="矩形 313358"/>
          <p:cNvSpPr/>
          <p:nvPr/>
        </p:nvSpPr>
        <p:spPr>
          <a:xfrm>
            <a:off x="7499033" y="5825173"/>
            <a:ext cx="7620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O</a:t>
            </a:r>
            <a:r>
              <a:rPr lang="en-US" altLang="zh-CN" sz="3200" b="1" baseline="-25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</a:t>
            </a:r>
            <a:endParaRPr lang="en-US" altLang="zh-CN" sz="3200" b="1" baseline="-2500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grpSp>
        <p:nvGrpSpPr>
          <p:cNvPr id="313353" name="组合 313352"/>
          <p:cNvGrpSpPr/>
          <p:nvPr/>
        </p:nvGrpSpPr>
        <p:grpSpPr>
          <a:xfrm>
            <a:off x="3085465" y="4919663"/>
            <a:ext cx="6784523" cy="771819"/>
            <a:chOff x="0" y="2608"/>
            <a:chExt cx="3838" cy="486"/>
          </a:xfrm>
        </p:grpSpPr>
        <p:sp>
          <p:nvSpPr>
            <p:cNvPr id="13329" name="文本框 313353"/>
            <p:cNvSpPr txBox="1"/>
            <p:nvPr/>
          </p:nvSpPr>
          <p:spPr>
            <a:xfrm>
              <a:off x="0" y="2727"/>
              <a:ext cx="3838" cy="3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3200" dirty="0">
                  <a:solidFill>
                    <a:schemeClr val="tx1"/>
                  </a:solidFill>
                  <a:latin typeface="宋体" panose="02010600030101010101" pitchFamily="2" charset="-122"/>
                  <a:cs typeface="微软雅黑" panose="020B0503020204020204" charset="-122"/>
                </a:rPr>
                <a:t>过氧化氢</a:t>
              </a:r>
              <a:r>
                <a:rPr lang="zh-CN" altLang="en-US" sz="3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       </a:t>
              </a:r>
              <a:r>
                <a:rPr lang="zh-CN" altLang="en-US" sz="3200" dirty="0">
                  <a:solidFill>
                    <a:schemeClr val="tx1"/>
                  </a:solidFill>
                  <a:latin typeface="宋体" panose="02010600030101010101" pitchFamily="2" charset="-122"/>
                  <a:cs typeface="微软雅黑" panose="020B0503020204020204" charset="-122"/>
                </a:rPr>
                <a:t> </a:t>
              </a:r>
              <a:r>
                <a:rPr lang="en-US" altLang="zh-CN" sz="3200" dirty="0">
                  <a:solidFill>
                    <a:schemeClr val="tx1"/>
                  </a:solidFill>
                  <a:latin typeface="宋体" panose="02010600030101010101" pitchFamily="2" charset="-122"/>
                  <a:cs typeface="微软雅黑" panose="020B0503020204020204" charset="-122"/>
                </a:rPr>
                <a:t>  </a:t>
              </a:r>
              <a:r>
                <a:rPr lang="zh-CN" altLang="en-US" sz="3200" dirty="0">
                  <a:solidFill>
                    <a:schemeClr val="tx1"/>
                  </a:solidFill>
                  <a:latin typeface="宋体" panose="02010600030101010101" pitchFamily="2" charset="-122"/>
                  <a:cs typeface="微软雅黑" panose="020B0503020204020204" charset="-122"/>
                </a:rPr>
                <a:t>水  </a:t>
              </a:r>
              <a:r>
                <a:rPr lang="en-US" altLang="zh-CN" sz="3200" dirty="0">
                  <a:solidFill>
                    <a:schemeClr val="tx1"/>
                  </a:solidFill>
                  <a:latin typeface="宋体" panose="02010600030101010101" pitchFamily="2" charset="-122"/>
                  <a:cs typeface="微软雅黑" panose="020B0503020204020204" charset="-122"/>
                </a:rPr>
                <a:t>+  </a:t>
              </a:r>
              <a:r>
                <a:rPr lang="zh-CN" altLang="en-US" sz="3200" dirty="0">
                  <a:solidFill>
                    <a:schemeClr val="tx1"/>
                  </a:solidFill>
                  <a:latin typeface="宋体" panose="02010600030101010101" pitchFamily="2" charset="-122"/>
                  <a:cs typeface="微软雅黑" panose="020B0503020204020204" charset="-122"/>
                </a:rPr>
                <a:t>氧气</a:t>
              </a:r>
              <a:endPara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cs typeface="微软雅黑" panose="020B0503020204020204" charset="-122"/>
              </a:endParaRPr>
            </a:p>
          </p:txBody>
        </p:sp>
        <p:sp>
          <p:nvSpPr>
            <p:cNvPr id="13331" name="文本框 313355"/>
            <p:cNvSpPr txBox="1"/>
            <p:nvPr/>
          </p:nvSpPr>
          <p:spPr>
            <a:xfrm>
              <a:off x="1043" y="2608"/>
              <a:ext cx="1113" cy="3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3200" dirty="0">
                  <a:solidFill>
                    <a:schemeClr val="tx1"/>
                  </a:solidFill>
                  <a:latin typeface="宋体" panose="02010600030101010101" pitchFamily="2" charset="-122"/>
                </a:rPr>
                <a:t>二氧化锰</a:t>
              </a:r>
              <a:endParaRPr lang="zh-CN" altLang="en-US" sz="3200" dirty="0">
                <a:solidFill>
                  <a:schemeClr val="tx1"/>
                </a:solidFill>
                <a:latin typeface="宋体" panose="02010600030101010101" pitchFamily="2" charset="-122"/>
              </a:endParaRPr>
            </a:p>
          </p:txBody>
        </p:sp>
      </p:grpSp>
      <p:cxnSp>
        <p:nvCxnSpPr>
          <p:cNvPr id="44" name="直接箭头连接符 43"/>
          <p:cNvCxnSpPr>
            <a:stCxn id="313357" idx="3"/>
          </p:cNvCxnSpPr>
          <p:nvPr/>
        </p:nvCxnSpPr>
        <p:spPr>
          <a:xfrm>
            <a:off x="4321175" y="6117590"/>
            <a:ext cx="1216660" cy="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4320540" y="5568950"/>
            <a:ext cx="15208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MnO</a:t>
            </a:r>
            <a:r>
              <a:rPr lang="en-US" altLang="zh-CN" sz="3200" b="1" baseline="-250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</a:t>
            </a:r>
            <a:endParaRPr lang="en-US" altLang="zh-CN" sz="3200" b="1" baseline="-25000" dirty="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4840506" y="5463895"/>
            <a:ext cx="2000885" cy="508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57" grpId="0"/>
      <p:bldP spid="313357" grpId="1"/>
      <p:bldP spid="313358" grpId="0"/>
      <p:bldP spid="313358" grpId="1"/>
      <p:bldP spid="313359" grpId="0"/>
      <p:bldP spid="313359" grpId="1"/>
      <p:bldP spid="45" grpId="0"/>
      <p:bldP spid="45" grpId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8" name="组合 107"/>
          <p:cNvGrpSpPr/>
          <p:nvPr/>
        </p:nvGrpSpPr>
        <p:grpSpPr>
          <a:xfrm>
            <a:off x="290830" y="283210"/>
            <a:ext cx="2075576" cy="803275"/>
            <a:chOff x="153" y="352"/>
            <a:chExt cx="12017" cy="1265"/>
          </a:xfrm>
        </p:grpSpPr>
        <p:sp>
          <p:nvSpPr>
            <p:cNvPr id="109" name="PA_任意多边形 5"/>
            <p:cNvSpPr>
              <a:spLocks noEditPoints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53" y="352"/>
              <a:ext cx="11500" cy="1265"/>
            </a:xfrm>
            <a:custGeom>
              <a:avLst/>
              <a:gdLst>
                <a:gd name="T0" fmla="*/ 342 w 2787"/>
                <a:gd name="T1" fmla="*/ 280 h 1349"/>
                <a:gd name="T2" fmla="*/ 170 w 2787"/>
                <a:gd name="T3" fmla="*/ 344 h 1349"/>
                <a:gd name="T4" fmla="*/ 143 w 2787"/>
                <a:gd name="T5" fmla="*/ 698 h 1349"/>
                <a:gd name="T6" fmla="*/ 214 w 2787"/>
                <a:gd name="T7" fmla="*/ 912 h 1349"/>
                <a:gd name="T8" fmla="*/ 230 w 2787"/>
                <a:gd name="T9" fmla="*/ 1199 h 1349"/>
                <a:gd name="T10" fmla="*/ 506 w 2787"/>
                <a:gd name="T11" fmla="*/ 1115 h 1349"/>
                <a:gd name="T12" fmla="*/ 727 w 2787"/>
                <a:gd name="T13" fmla="*/ 1124 h 1349"/>
                <a:gd name="T14" fmla="*/ 944 w 2787"/>
                <a:gd name="T15" fmla="*/ 1141 h 1349"/>
                <a:gd name="T16" fmla="*/ 1129 w 2787"/>
                <a:gd name="T17" fmla="*/ 1226 h 1349"/>
                <a:gd name="T18" fmla="*/ 1335 w 2787"/>
                <a:gd name="T19" fmla="*/ 1185 h 1349"/>
                <a:gd name="T20" fmla="*/ 1521 w 2787"/>
                <a:gd name="T21" fmla="*/ 1247 h 1349"/>
                <a:gd name="T22" fmla="*/ 1690 w 2787"/>
                <a:gd name="T23" fmla="*/ 1203 h 1349"/>
                <a:gd name="T24" fmla="*/ 1912 w 2787"/>
                <a:gd name="T25" fmla="*/ 1176 h 1349"/>
                <a:gd name="T26" fmla="*/ 2077 w 2787"/>
                <a:gd name="T27" fmla="*/ 1212 h 1349"/>
                <a:gd name="T28" fmla="*/ 2177 w 2787"/>
                <a:gd name="T29" fmla="*/ 1253 h 1349"/>
                <a:gd name="T30" fmla="*/ 2397 w 2787"/>
                <a:gd name="T31" fmla="*/ 1269 h 1349"/>
                <a:gd name="T32" fmla="*/ 2570 w 2787"/>
                <a:gd name="T33" fmla="*/ 1313 h 1349"/>
                <a:gd name="T34" fmla="*/ 2721 w 2787"/>
                <a:gd name="T35" fmla="*/ 1127 h 1349"/>
                <a:gd name="T36" fmla="*/ 2731 w 2787"/>
                <a:gd name="T37" fmla="*/ 940 h 1349"/>
                <a:gd name="T38" fmla="*/ 2713 w 2787"/>
                <a:gd name="T39" fmla="*/ 775 h 1349"/>
                <a:gd name="T40" fmla="*/ 2754 w 2787"/>
                <a:gd name="T41" fmla="*/ 619 h 1349"/>
                <a:gd name="T42" fmla="*/ 2679 w 2787"/>
                <a:gd name="T43" fmla="*/ 606 h 1349"/>
                <a:gd name="T44" fmla="*/ 2628 w 2787"/>
                <a:gd name="T45" fmla="*/ 456 h 1349"/>
                <a:gd name="T46" fmla="*/ 2656 w 2787"/>
                <a:gd name="T47" fmla="*/ 409 h 1349"/>
                <a:gd name="T48" fmla="*/ 2663 w 2787"/>
                <a:gd name="T49" fmla="*/ 320 h 1349"/>
                <a:gd name="T50" fmla="*/ 2553 w 2787"/>
                <a:gd name="T51" fmla="*/ 287 h 1349"/>
                <a:gd name="T52" fmla="*/ 2432 w 2787"/>
                <a:gd name="T53" fmla="*/ 203 h 1349"/>
                <a:gd name="T54" fmla="*/ 2270 w 2787"/>
                <a:gd name="T55" fmla="*/ 177 h 1349"/>
                <a:gd name="T56" fmla="*/ 2019 w 2787"/>
                <a:gd name="T57" fmla="*/ 176 h 1349"/>
                <a:gd name="T58" fmla="*/ 1872 w 2787"/>
                <a:gd name="T59" fmla="*/ 84 h 1349"/>
                <a:gd name="T60" fmla="*/ 1773 w 2787"/>
                <a:gd name="T61" fmla="*/ 58 h 1349"/>
                <a:gd name="T62" fmla="*/ 1403 w 2787"/>
                <a:gd name="T63" fmla="*/ 190 h 1349"/>
                <a:gd name="T64" fmla="*/ 1482 w 2787"/>
                <a:gd name="T65" fmla="*/ 56 h 1349"/>
                <a:gd name="T66" fmla="*/ 922 w 2787"/>
                <a:gd name="T67" fmla="*/ 148 h 1349"/>
                <a:gd name="T68" fmla="*/ 311 w 2787"/>
                <a:gd name="T69" fmla="*/ 791 h 1349"/>
                <a:gd name="T70" fmla="*/ 784 w 2787"/>
                <a:gd name="T71" fmla="*/ 160 h 1349"/>
                <a:gd name="T72" fmla="*/ 404 w 2787"/>
                <a:gd name="T73" fmla="*/ 437 h 1349"/>
                <a:gd name="T74" fmla="*/ 758 w 2787"/>
                <a:gd name="T75" fmla="*/ 62 h 1349"/>
                <a:gd name="T76" fmla="*/ 1093 w 2787"/>
                <a:gd name="T77" fmla="*/ 148 h 1349"/>
                <a:gd name="T78" fmla="*/ 1230 w 2787"/>
                <a:gd name="T79" fmla="*/ 120 h 1349"/>
                <a:gd name="T80" fmla="*/ 494 w 2787"/>
                <a:gd name="T81" fmla="*/ 771 h 1349"/>
                <a:gd name="T82" fmla="*/ 665 w 2787"/>
                <a:gd name="T83" fmla="*/ 689 h 1349"/>
                <a:gd name="T84" fmla="*/ 633 w 2787"/>
                <a:gd name="T85" fmla="*/ 1098 h 1349"/>
                <a:gd name="T86" fmla="*/ 1051 w 2787"/>
                <a:gd name="T87" fmla="*/ 834 h 1349"/>
                <a:gd name="T88" fmla="*/ 1129 w 2787"/>
                <a:gd name="T89" fmla="*/ 605 h 1349"/>
                <a:gd name="T90" fmla="*/ 1207 w 2787"/>
                <a:gd name="T91" fmla="*/ 805 h 1349"/>
                <a:gd name="T92" fmla="*/ 1880 w 2787"/>
                <a:gd name="T93" fmla="*/ 220 h 1349"/>
                <a:gd name="T94" fmla="*/ 1469 w 2787"/>
                <a:gd name="T95" fmla="*/ 729 h 1349"/>
                <a:gd name="T96" fmla="*/ 1829 w 2787"/>
                <a:gd name="T97" fmla="*/ 257 h 1349"/>
                <a:gd name="T98" fmla="*/ 1600 w 2787"/>
                <a:gd name="T99" fmla="*/ 706 h 1349"/>
                <a:gd name="T100" fmla="*/ 2342 w 2787"/>
                <a:gd name="T101" fmla="*/ 327 h 1349"/>
                <a:gd name="T102" fmla="*/ 2264 w 2787"/>
                <a:gd name="T103" fmla="*/ 375 h 1349"/>
                <a:gd name="T104" fmla="*/ 1893 w 2787"/>
                <a:gd name="T105" fmla="*/ 989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87" h="1349">
                  <a:moveTo>
                    <a:pt x="573" y="70"/>
                  </a:moveTo>
                  <a:cubicBezTo>
                    <a:pt x="569" y="74"/>
                    <a:pt x="565" y="78"/>
                    <a:pt x="561" y="82"/>
                  </a:cubicBezTo>
                  <a:cubicBezTo>
                    <a:pt x="556" y="85"/>
                    <a:pt x="552" y="88"/>
                    <a:pt x="548" y="92"/>
                  </a:cubicBezTo>
                  <a:cubicBezTo>
                    <a:pt x="537" y="102"/>
                    <a:pt x="527" y="112"/>
                    <a:pt x="517" y="123"/>
                  </a:cubicBezTo>
                  <a:cubicBezTo>
                    <a:pt x="494" y="144"/>
                    <a:pt x="472" y="163"/>
                    <a:pt x="450" y="183"/>
                  </a:cubicBezTo>
                  <a:cubicBezTo>
                    <a:pt x="415" y="213"/>
                    <a:pt x="379" y="245"/>
                    <a:pt x="342" y="280"/>
                  </a:cubicBezTo>
                  <a:cubicBezTo>
                    <a:pt x="387" y="230"/>
                    <a:pt x="436" y="183"/>
                    <a:pt x="486" y="135"/>
                  </a:cubicBezTo>
                  <a:cubicBezTo>
                    <a:pt x="495" y="127"/>
                    <a:pt x="500" y="115"/>
                    <a:pt x="500" y="103"/>
                  </a:cubicBezTo>
                  <a:cubicBezTo>
                    <a:pt x="500" y="92"/>
                    <a:pt x="496" y="81"/>
                    <a:pt x="488" y="72"/>
                  </a:cubicBezTo>
                  <a:cubicBezTo>
                    <a:pt x="471" y="54"/>
                    <a:pt x="442" y="53"/>
                    <a:pt x="424" y="70"/>
                  </a:cubicBezTo>
                  <a:cubicBezTo>
                    <a:pt x="345" y="144"/>
                    <a:pt x="270" y="218"/>
                    <a:pt x="206" y="304"/>
                  </a:cubicBezTo>
                  <a:cubicBezTo>
                    <a:pt x="200" y="312"/>
                    <a:pt x="185" y="328"/>
                    <a:pt x="170" y="344"/>
                  </a:cubicBezTo>
                  <a:cubicBezTo>
                    <a:pt x="98" y="420"/>
                    <a:pt x="0" y="524"/>
                    <a:pt x="52" y="605"/>
                  </a:cubicBezTo>
                  <a:cubicBezTo>
                    <a:pt x="60" y="617"/>
                    <a:pt x="74" y="625"/>
                    <a:pt x="89" y="626"/>
                  </a:cubicBezTo>
                  <a:cubicBezTo>
                    <a:pt x="136" y="627"/>
                    <a:pt x="166" y="586"/>
                    <a:pt x="186" y="558"/>
                  </a:cubicBezTo>
                  <a:cubicBezTo>
                    <a:pt x="190" y="552"/>
                    <a:pt x="194" y="547"/>
                    <a:pt x="197" y="544"/>
                  </a:cubicBezTo>
                  <a:cubicBezTo>
                    <a:pt x="216" y="522"/>
                    <a:pt x="237" y="501"/>
                    <a:pt x="259" y="479"/>
                  </a:cubicBezTo>
                  <a:cubicBezTo>
                    <a:pt x="211" y="547"/>
                    <a:pt x="167" y="621"/>
                    <a:pt x="143" y="698"/>
                  </a:cubicBezTo>
                  <a:cubicBezTo>
                    <a:pt x="142" y="703"/>
                    <a:pt x="138" y="712"/>
                    <a:pt x="134" y="720"/>
                  </a:cubicBezTo>
                  <a:cubicBezTo>
                    <a:pt x="122" y="746"/>
                    <a:pt x="105" y="785"/>
                    <a:pt x="105" y="822"/>
                  </a:cubicBezTo>
                  <a:cubicBezTo>
                    <a:pt x="105" y="847"/>
                    <a:pt x="113" y="872"/>
                    <a:pt x="136" y="890"/>
                  </a:cubicBezTo>
                  <a:cubicBezTo>
                    <a:pt x="151" y="901"/>
                    <a:pt x="168" y="905"/>
                    <a:pt x="187" y="901"/>
                  </a:cubicBezTo>
                  <a:cubicBezTo>
                    <a:pt x="191" y="900"/>
                    <a:pt x="196" y="899"/>
                    <a:pt x="200" y="897"/>
                  </a:cubicBezTo>
                  <a:cubicBezTo>
                    <a:pt x="204" y="903"/>
                    <a:pt x="208" y="908"/>
                    <a:pt x="214" y="912"/>
                  </a:cubicBezTo>
                  <a:cubicBezTo>
                    <a:pt x="229" y="924"/>
                    <a:pt x="247" y="929"/>
                    <a:pt x="267" y="926"/>
                  </a:cubicBezTo>
                  <a:cubicBezTo>
                    <a:pt x="273" y="925"/>
                    <a:pt x="280" y="924"/>
                    <a:pt x="287" y="921"/>
                  </a:cubicBezTo>
                  <a:cubicBezTo>
                    <a:pt x="274" y="955"/>
                    <a:pt x="262" y="989"/>
                    <a:pt x="251" y="1024"/>
                  </a:cubicBezTo>
                  <a:cubicBezTo>
                    <a:pt x="251" y="1024"/>
                    <a:pt x="244" y="1044"/>
                    <a:pt x="244" y="1044"/>
                  </a:cubicBezTo>
                  <a:cubicBezTo>
                    <a:pt x="233" y="1075"/>
                    <a:pt x="219" y="1115"/>
                    <a:pt x="219" y="1151"/>
                  </a:cubicBezTo>
                  <a:cubicBezTo>
                    <a:pt x="219" y="1168"/>
                    <a:pt x="222" y="1184"/>
                    <a:pt x="230" y="1199"/>
                  </a:cubicBezTo>
                  <a:cubicBezTo>
                    <a:pt x="236" y="1209"/>
                    <a:pt x="246" y="1216"/>
                    <a:pt x="258" y="1219"/>
                  </a:cubicBezTo>
                  <a:cubicBezTo>
                    <a:pt x="270" y="1222"/>
                    <a:pt x="282" y="1220"/>
                    <a:pt x="293" y="1214"/>
                  </a:cubicBezTo>
                  <a:cubicBezTo>
                    <a:pt x="310" y="1203"/>
                    <a:pt x="326" y="1188"/>
                    <a:pt x="340" y="1172"/>
                  </a:cubicBezTo>
                  <a:cubicBezTo>
                    <a:pt x="340" y="1180"/>
                    <a:pt x="342" y="1188"/>
                    <a:pt x="345" y="1196"/>
                  </a:cubicBezTo>
                  <a:cubicBezTo>
                    <a:pt x="353" y="1216"/>
                    <a:pt x="374" y="1228"/>
                    <a:pt x="396" y="1223"/>
                  </a:cubicBezTo>
                  <a:cubicBezTo>
                    <a:pt x="447" y="1213"/>
                    <a:pt x="481" y="1156"/>
                    <a:pt x="506" y="1115"/>
                  </a:cubicBezTo>
                  <a:cubicBezTo>
                    <a:pt x="506" y="1115"/>
                    <a:pt x="508" y="1112"/>
                    <a:pt x="508" y="1111"/>
                  </a:cubicBezTo>
                  <a:cubicBezTo>
                    <a:pt x="514" y="1118"/>
                    <a:pt x="521" y="1124"/>
                    <a:pt x="529" y="1127"/>
                  </a:cubicBezTo>
                  <a:cubicBezTo>
                    <a:pt x="526" y="1142"/>
                    <a:pt x="524" y="1156"/>
                    <a:pt x="524" y="1169"/>
                  </a:cubicBezTo>
                  <a:cubicBezTo>
                    <a:pt x="524" y="1195"/>
                    <a:pt x="531" y="1216"/>
                    <a:pt x="549" y="1231"/>
                  </a:cubicBezTo>
                  <a:cubicBezTo>
                    <a:pt x="560" y="1241"/>
                    <a:pt x="575" y="1244"/>
                    <a:pt x="590" y="1241"/>
                  </a:cubicBezTo>
                  <a:cubicBezTo>
                    <a:pt x="649" y="1225"/>
                    <a:pt x="694" y="1167"/>
                    <a:pt x="727" y="1124"/>
                  </a:cubicBezTo>
                  <a:cubicBezTo>
                    <a:pt x="740" y="1107"/>
                    <a:pt x="740" y="1107"/>
                    <a:pt x="740" y="1107"/>
                  </a:cubicBezTo>
                  <a:cubicBezTo>
                    <a:pt x="763" y="1079"/>
                    <a:pt x="784" y="1050"/>
                    <a:pt x="806" y="1021"/>
                  </a:cubicBezTo>
                  <a:cubicBezTo>
                    <a:pt x="790" y="1064"/>
                    <a:pt x="778" y="1106"/>
                    <a:pt x="778" y="1142"/>
                  </a:cubicBezTo>
                  <a:cubicBezTo>
                    <a:pt x="778" y="1166"/>
                    <a:pt x="783" y="1187"/>
                    <a:pt x="796" y="1204"/>
                  </a:cubicBezTo>
                  <a:cubicBezTo>
                    <a:pt x="807" y="1217"/>
                    <a:pt x="824" y="1223"/>
                    <a:pt x="840" y="1220"/>
                  </a:cubicBezTo>
                  <a:cubicBezTo>
                    <a:pt x="883" y="1212"/>
                    <a:pt x="917" y="1176"/>
                    <a:pt x="944" y="1141"/>
                  </a:cubicBezTo>
                  <a:cubicBezTo>
                    <a:pt x="944" y="1156"/>
                    <a:pt x="947" y="1169"/>
                    <a:pt x="952" y="1181"/>
                  </a:cubicBezTo>
                  <a:cubicBezTo>
                    <a:pt x="959" y="1199"/>
                    <a:pt x="977" y="1210"/>
                    <a:pt x="997" y="1208"/>
                  </a:cubicBezTo>
                  <a:cubicBezTo>
                    <a:pt x="1015" y="1207"/>
                    <a:pt x="1032" y="1200"/>
                    <a:pt x="1046" y="1190"/>
                  </a:cubicBezTo>
                  <a:cubicBezTo>
                    <a:pt x="1051" y="1191"/>
                    <a:pt x="1056" y="1191"/>
                    <a:pt x="1062" y="1191"/>
                  </a:cubicBezTo>
                  <a:cubicBezTo>
                    <a:pt x="1075" y="1190"/>
                    <a:pt x="1088" y="1186"/>
                    <a:pt x="1100" y="1180"/>
                  </a:cubicBezTo>
                  <a:cubicBezTo>
                    <a:pt x="1103" y="1199"/>
                    <a:pt x="1112" y="1215"/>
                    <a:pt x="1129" y="1226"/>
                  </a:cubicBezTo>
                  <a:cubicBezTo>
                    <a:pt x="1146" y="1237"/>
                    <a:pt x="1163" y="1238"/>
                    <a:pt x="1180" y="1233"/>
                  </a:cubicBezTo>
                  <a:cubicBezTo>
                    <a:pt x="1182" y="1239"/>
                    <a:pt x="1185" y="1244"/>
                    <a:pt x="1190" y="1248"/>
                  </a:cubicBezTo>
                  <a:cubicBezTo>
                    <a:pt x="1200" y="1258"/>
                    <a:pt x="1214" y="1262"/>
                    <a:pt x="1228" y="1260"/>
                  </a:cubicBezTo>
                  <a:cubicBezTo>
                    <a:pt x="1275" y="1253"/>
                    <a:pt x="1308" y="1210"/>
                    <a:pt x="1331" y="1179"/>
                  </a:cubicBezTo>
                  <a:cubicBezTo>
                    <a:pt x="1331" y="1179"/>
                    <a:pt x="1332" y="1179"/>
                    <a:pt x="1332" y="1179"/>
                  </a:cubicBezTo>
                  <a:cubicBezTo>
                    <a:pt x="1333" y="1181"/>
                    <a:pt x="1334" y="1183"/>
                    <a:pt x="1335" y="1185"/>
                  </a:cubicBezTo>
                  <a:cubicBezTo>
                    <a:pt x="1339" y="1190"/>
                    <a:pt x="1343" y="1194"/>
                    <a:pt x="1349" y="1198"/>
                  </a:cubicBezTo>
                  <a:cubicBezTo>
                    <a:pt x="1343" y="1218"/>
                    <a:pt x="1339" y="1238"/>
                    <a:pt x="1339" y="1258"/>
                  </a:cubicBezTo>
                  <a:cubicBezTo>
                    <a:pt x="1339" y="1259"/>
                    <a:pt x="1339" y="1260"/>
                    <a:pt x="1339" y="1262"/>
                  </a:cubicBezTo>
                  <a:cubicBezTo>
                    <a:pt x="1340" y="1284"/>
                    <a:pt x="1357" y="1303"/>
                    <a:pt x="1379" y="1305"/>
                  </a:cubicBezTo>
                  <a:cubicBezTo>
                    <a:pt x="1426" y="1311"/>
                    <a:pt x="1465" y="1273"/>
                    <a:pt x="1506" y="1222"/>
                  </a:cubicBezTo>
                  <a:cubicBezTo>
                    <a:pt x="1508" y="1232"/>
                    <a:pt x="1513" y="1240"/>
                    <a:pt x="1521" y="1247"/>
                  </a:cubicBezTo>
                  <a:cubicBezTo>
                    <a:pt x="1532" y="1256"/>
                    <a:pt x="1547" y="1259"/>
                    <a:pt x="1561" y="1256"/>
                  </a:cubicBezTo>
                  <a:cubicBezTo>
                    <a:pt x="1597" y="1246"/>
                    <a:pt x="1622" y="1213"/>
                    <a:pt x="1639" y="1189"/>
                  </a:cubicBezTo>
                  <a:cubicBezTo>
                    <a:pt x="1648" y="1177"/>
                    <a:pt x="1648" y="1177"/>
                    <a:pt x="1648" y="1177"/>
                  </a:cubicBezTo>
                  <a:cubicBezTo>
                    <a:pt x="1673" y="1147"/>
                    <a:pt x="1698" y="1117"/>
                    <a:pt x="1722" y="1088"/>
                  </a:cubicBezTo>
                  <a:cubicBezTo>
                    <a:pt x="1722" y="1089"/>
                    <a:pt x="1721" y="1091"/>
                    <a:pt x="1721" y="1092"/>
                  </a:cubicBezTo>
                  <a:cubicBezTo>
                    <a:pt x="1707" y="1126"/>
                    <a:pt x="1690" y="1166"/>
                    <a:pt x="1690" y="1203"/>
                  </a:cubicBezTo>
                  <a:cubicBezTo>
                    <a:pt x="1690" y="1217"/>
                    <a:pt x="1692" y="1230"/>
                    <a:pt x="1698" y="1243"/>
                  </a:cubicBezTo>
                  <a:cubicBezTo>
                    <a:pt x="1703" y="1255"/>
                    <a:pt x="1713" y="1264"/>
                    <a:pt x="1726" y="1268"/>
                  </a:cubicBezTo>
                  <a:cubicBezTo>
                    <a:pt x="1738" y="1272"/>
                    <a:pt x="1752" y="1270"/>
                    <a:pt x="1763" y="1263"/>
                  </a:cubicBezTo>
                  <a:cubicBezTo>
                    <a:pt x="1784" y="1249"/>
                    <a:pt x="1803" y="1231"/>
                    <a:pt x="1821" y="1211"/>
                  </a:cubicBezTo>
                  <a:cubicBezTo>
                    <a:pt x="1823" y="1212"/>
                    <a:pt x="1826" y="1212"/>
                    <a:pt x="1829" y="1213"/>
                  </a:cubicBezTo>
                  <a:cubicBezTo>
                    <a:pt x="1862" y="1216"/>
                    <a:pt x="1889" y="1196"/>
                    <a:pt x="1912" y="1176"/>
                  </a:cubicBezTo>
                  <a:cubicBezTo>
                    <a:pt x="1913" y="1183"/>
                    <a:pt x="1916" y="1190"/>
                    <a:pt x="1921" y="1196"/>
                  </a:cubicBezTo>
                  <a:cubicBezTo>
                    <a:pt x="1933" y="1210"/>
                    <a:pt x="1952" y="1216"/>
                    <a:pt x="1969" y="1210"/>
                  </a:cubicBezTo>
                  <a:cubicBezTo>
                    <a:pt x="1992" y="1203"/>
                    <a:pt x="2012" y="1188"/>
                    <a:pt x="2029" y="1172"/>
                  </a:cubicBezTo>
                  <a:cubicBezTo>
                    <a:pt x="2038" y="1184"/>
                    <a:pt x="2052" y="1191"/>
                    <a:pt x="2067" y="1190"/>
                  </a:cubicBezTo>
                  <a:cubicBezTo>
                    <a:pt x="2072" y="1190"/>
                    <a:pt x="2078" y="1189"/>
                    <a:pt x="2083" y="1188"/>
                  </a:cubicBezTo>
                  <a:cubicBezTo>
                    <a:pt x="2080" y="1196"/>
                    <a:pt x="2078" y="1204"/>
                    <a:pt x="2077" y="1212"/>
                  </a:cubicBezTo>
                  <a:cubicBezTo>
                    <a:pt x="2077" y="1214"/>
                    <a:pt x="2077" y="1215"/>
                    <a:pt x="2077" y="1216"/>
                  </a:cubicBezTo>
                  <a:cubicBezTo>
                    <a:pt x="2077" y="1231"/>
                    <a:pt x="2084" y="1245"/>
                    <a:pt x="2096" y="1253"/>
                  </a:cubicBezTo>
                  <a:cubicBezTo>
                    <a:pt x="2110" y="1263"/>
                    <a:pt x="2127" y="1264"/>
                    <a:pt x="2142" y="1257"/>
                  </a:cubicBezTo>
                  <a:cubicBezTo>
                    <a:pt x="2157" y="1249"/>
                    <a:pt x="2171" y="1240"/>
                    <a:pt x="2183" y="1229"/>
                  </a:cubicBezTo>
                  <a:cubicBezTo>
                    <a:pt x="2181" y="1233"/>
                    <a:pt x="2180" y="1237"/>
                    <a:pt x="2179" y="1241"/>
                  </a:cubicBezTo>
                  <a:cubicBezTo>
                    <a:pt x="2178" y="1245"/>
                    <a:pt x="2177" y="1249"/>
                    <a:pt x="2177" y="1253"/>
                  </a:cubicBezTo>
                  <a:cubicBezTo>
                    <a:pt x="2177" y="1264"/>
                    <a:pt x="2182" y="1276"/>
                    <a:pt x="2190" y="1284"/>
                  </a:cubicBezTo>
                  <a:cubicBezTo>
                    <a:pt x="2201" y="1296"/>
                    <a:pt x="2218" y="1300"/>
                    <a:pt x="2233" y="1296"/>
                  </a:cubicBezTo>
                  <a:cubicBezTo>
                    <a:pt x="2235" y="1296"/>
                    <a:pt x="2237" y="1295"/>
                    <a:pt x="2239" y="1295"/>
                  </a:cubicBezTo>
                  <a:cubicBezTo>
                    <a:pt x="2239" y="1297"/>
                    <a:pt x="2240" y="1300"/>
                    <a:pt x="2242" y="1303"/>
                  </a:cubicBezTo>
                  <a:cubicBezTo>
                    <a:pt x="2250" y="1317"/>
                    <a:pt x="2264" y="1325"/>
                    <a:pt x="2280" y="1326"/>
                  </a:cubicBezTo>
                  <a:cubicBezTo>
                    <a:pt x="2319" y="1326"/>
                    <a:pt x="2357" y="1304"/>
                    <a:pt x="2397" y="1269"/>
                  </a:cubicBezTo>
                  <a:cubicBezTo>
                    <a:pt x="2397" y="1281"/>
                    <a:pt x="2402" y="1292"/>
                    <a:pt x="2411" y="1301"/>
                  </a:cubicBezTo>
                  <a:cubicBezTo>
                    <a:pt x="2428" y="1316"/>
                    <a:pt x="2454" y="1316"/>
                    <a:pt x="2471" y="1301"/>
                  </a:cubicBezTo>
                  <a:cubicBezTo>
                    <a:pt x="2472" y="1301"/>
                    <a:pt x="2473" y="1300"/>
                    <a:pt x="2473" y="1300"/>
                  </a:cubicBezTo>
                  <a:cubicBezTo>
                    <a:pt x="2473" y="1311"/>
                    <a:pt x="2477" y="1322"/>
                    <a:pt x="2485" y="1330"/>
                  </a:cubicBezTo>
                  <a:cubicBezTo>
                    <a:pt x="2502" y="1348"/>
                    <a:pt x="2530" y="1349"/>
                    <a:pt x="2548" y="1333"/>
                  </a:cubicBezTo>
                  <a:cubicBezTo>
                    <a:pt x="2570" y="1313"/>
                    <a:pt x="2570" y="1313"/>
                    <a:pt x="2570" y="1313"/>
                  </a:cubicBezTo>
                  <a:cubicBezTo>
                    <a:pt x="2595" y="1290"/>
                    <a:pt x="2628" y="1260"/>
                    <a:pt x="2660" y="1239"/>
                  </a:cubicBezTo>
                  <a:cubicBezTo>
                    <a:pt x="2675" y="1254"/>
                    <a:pt x="2698" y="1258"/>
                    <a:pt x="2716" y="1247"/>
                  </a:cubicBezTo>
                  <a:cubicBezTo>
                    <a:pt x="2744" y="1230"/>
                    <a:pt x="2762" y="1203"/>
                    <a:pt x="2763" y="1174"/>
                  </a:cubicBezTo>
                  <a:cubicBezTo>
                    <a:pt x="2763" y="1174"/>
                    <a:pt x="2763" y="1173"/>
                    <a:pt x="2763" y="1172"/>
                  </a:cubicBezTo>
                  <a:cubicBezTo>
                    <a:pt x="2763" y="1160"/>
                    <a:pt x="2759" y="1149"/>
                    <a:pt x="2751" y="1140"/>
                  </a:cubicBezTo>
                  <a:cubicBezTo>
                    <a:pt x="2743" y="1132"/>
                    <a:pt x="2732" y="1127"/>
                    <a:pt x="2721" y="1127"/>
                  </a:cubicBezTo>
                  <a:cubicBezTo>
                    <a:pt x="2741" y="1097"/>
                    <a:pt x="2759" y="1065"/>
                    <a:pt x="2766" y="1032"/>
                  </a:cubicBezTo>
                  <a:cubicBezTo>
                    <a:pt x="2766" y="1029"/>
                    <a:pt x="2767" y="1025"/>
                    <a:pt x="2767" y="1022"/>
                  </a:cubicBezTo>
                  <a:cubicBezTo>
                    <a:pt x="2767" y="1011"/>
                    <a:pt x="2763" y="1001"/>
                    <a:pt x="2755" y="992"/>
                  </a:cubicBezTo>
                  <a:cubicBezTo>
                    <a:pt x="2747" y="984"/>
                    <a:pt x="2737" y="979"/>
                    <a:pt x="2725" y="978"/>
                  </a:cubicBezTo>
                  <a:cubicBezTo>
                    <a:pt x="2729" y="967"/>
                    <a:pt x="2731" y="956"/>
                    <a:pt x="2731" y="945"/>
                  </a:cubicBezTo>
                  <a:cubicBezTo>
                    <a:pt x="2731" y="944"/>
                    <a:pt x="2731" y="942"/>
                    <a:pt x="2731" y="940"/>
                  </a:cubicBezTo>
                  <a:cubicBezTo>
                    <a:pt x="2731" y="928"/>
                    <a:pt x="2725" y="917"/>
                    <a:pt x="2716" y="909"/>
                  </a:cubicBezTo>
                  <a:cubicBezTo>
                    <a:pt x="2716" y="909"/>
                    <a:pt x="2716" y="909"/>
                    <a:pt x="2715" y="909"/>
                  </a:cubicBezTo>
                  <a:cubicBezTo>
                    <a:pt x="2737" y="885"/>
                    <a:pt x="2758" y="862"/>
                    <a:pt x="2777" y="837"/>
                  </a:cubicBezTo>
                  <a:cubicBezTo>
                    <a:pt x="2784" y="829"/>
                    <a:pt x="2787" y="819"/>
                    <a:pt x="2787" y="809"/>
                  </a:cubicBezTo>
                  <a:cubicBezTo>
                    <a:pt x="2787" y="797"/>
                    <a:pt x="2783" y="785"/>
                    <a:pt x="2774" y="777"/>
                  </a:cubicBezTo>
                  <a:cubicBezTo>
                    <a:pt x="2757" y="760"/>
                    <a:pt x="2731" y="760"/>
                    <a:pt x="2713" y="775"/>
                  </a:cubicBezTo>
                  <a:cubicBezTo>
                    <a:pt x="2663" y="818"/>
                    <a:pt x="2609" y="858"/>
                    <a:pt x="2556" y="896"/>
                  </a:cubicBezTo>
                  <a:cubicBezTo>
                    <a:pt x="2552" y="899"/>
                    <a:pt x="2548" y="902"/>
                    <a:pt x="2544" y="905"/>
                  </a:cubicBezTo>
                  <a:cubicBezTo>
                    <a:pt x="2595" y="839"/>
                    <a:pt x="2648" y="771"/>
                    <a:pt x="2709" y="715"/>
                  </a:cubicBezTo>
                  <a:cubicBezTo>
                    <a:pt x="2722" y="704"/>
                    <a:pt x="2735" y="693"/>
                    <a:pt x="2748" y="682"/>
                  </a:cubicBezTo>
                  <a:cubicBezTo>
                    <a:pt x="2759" y="673"/>
                    <a:pt x="2764" y="660"/>
                    <a:pt x="2764" y="647"/>
                  </a:cubicBezTo>
                  <a:cubicBezTo>
                    <a:pt x="2764" y="637"/>
                    <a:pt x="2761" y="627"/>
                    <a:pt x="2754" y="619"/>
                  </a:cubicBezTo>
                  <a:cubicBezTo>
                    <a:pt x="2738" y="600"/>
                    <a:pt x="2711" y="597"/>
                    <a:pt x="2691" y="612"/>
                  </a:cubicBezTo>
                  <a:cubicBezTo>
                    <a:pt x="2691" y="612"/>
                    <a:pt x="2690" y="613"/>
                    <a:pt x="2690" y="613"/>
                  </a:cubicBezTo>
                  <a:cubicBezTo>
                    <a:pt x="2690" y="613"/>
                    <a:pt x="2690" y="613"/>
                    <a:pt x="2690" y="613"/>
                  </a:cubicBezTo>
                  <a:cubicBezTo>
                    <a:pt x="2690" y="614"/>
                    <a:pt x="2689" y="614"/>
                    <a:pt x="2689" y="614"/>
                  </a:cubicBezTo>
                  <a:cubicBezTo>
                    <a:pt x="2684" y="618"/>
                    <a:pt x="2678" y="623"/>
                    <a:pt x="2673" y="627"/>
                  </a:cubicBezTo>
                  <a:cubicBezTo>
                    <a:pt x="2677" y="621"/>
                    <a:pt x="2679" y="614"/>
                    <a:pt x="2679" y="606"/>
                  </a:cubicBezTo>
                  <a:cubicBezTo>
                    <a:pt x="2679" y="598"/>
                    <a:pt x="2676" y="589"/>
                    <a:pt x="2671" y="582"/>
                  </a:cubicBezTo>
                  <a:cubicBezTo>
                    <a:pt x="2662" y="568"/>
                    <a:pt x="2647" y="561"/>
                    <a:pt x="2631" y="562"/>
                  </a:cubicBezTo>
                  <a:cubicBezTo>
                    <a:pt x="2645" y="551"/>
                    <a:pt x="2660" y="542"/>
                    <a:pt x="2674" y="533"/>
                  </a:cubicBezTo>
                  <a:cubicBezTo>
                    <a:pt x="2688" y="524"/>
                    <a:pt x="2696" y="509"/>
                    <a:pt x="2696" y="494"/>
                  </a:cubicBezTo>
                  <a:cubicBezTo>
                    <a:pt x="2696" y="486"/>
                    <a:pt x="2694" y="478"/>
                    <a:pt x="2689" y="471"/>
                  </a:cubicBezTo>
                  <a:cubicBezTo>
                    <a:pt x="2676" y="450"/>
                    <a:pt x="2649" y="443"/>
                    <a:pt x="2628" y="456"/>
                  </a:cubicBezTo>
                  <a:cubicBezTo>
                    <a:pt x="2628" y="456"/>
                    <a:pt x="2627" y="456"/>
                    <a:pt x="2627" y="456"/>
                  </a:cubicBezTo>
                  <a:cubicBezTo>
                    <a:pt x="2627" y="456"/>
                    <a:pt x="2627" y="456"/>
                    <a:pt x="2627" y="456"/>
                  </a:cubicBezTo>
                  <a:cubicBezTo>
                    <a:pt x="2627" y="456"/>
                    <a:pt x="2627" y="456"/>
                    <a:pt x="2627" y="456"/>
                  </a:cubicBezTo>
                  <a:cubicBezTo>
                    <a:pt x="2624" y="458"/>
                    <a:pt x="2620" y="460"/>
                    <a:pt x="2617" y="462"/>
                  </a:cubicBezTo>
                  <a:cubicBezTo>
                    <a:pt x="2625" y="456"/>
                    <a:pt x="2632" y="450"/>
                    <a:pt x="2640" y="443"/>
                  </a:cubicBezTo>
                  <a:cubicBezTo>
                    <a:pt x="2650" y="435"/>
                    <a:pt x="2656" y="422"/>
                    <a:pt x="2656" y="409"/>
                  </a:cubicBezTo>
                  <a:cubicBezTo>
                    <a:pt x="2656" y="400"/>
                    <a:pt x="2654" y="392"/>
                    <a:pt x="2649" y="384"/>
                  </a:cubicBezTo>
                  <a:cubicBezTo>
                    <a:pt x="2644" y="376"/>
                    <a:pt x="2636" y="371"/>
                    <a:pt x="2628" y="367"/>
                  </a:cubicBezTo>
                  <a:cubicBezTo>
                    <a:pt x="2633" y="364"/>
                    <a:pt x="2638" y="360"/>
                    <a:pt x="2643" y="357"/>
                  </a:cubicBezTo>
                  <a:cubicBezTo>
                    <a:pt x="2643" y="357"/>
                    <a:pt x="2642" y="357"/>
                    <a:pt x="2642" y="358"/>
                  </a:cubicBezTo>
                  <a:cubicBezTo>
                    <a:pt x="2643" y="357"/>
                    <a:pt x="2644" y="357"/>
                    <a:pt x="2644" y="356"/>
                  </a:cubicBezTo>
                  <a:cubicBezTo>
                    <a:pt x="2657" y="348"/>
                    <a:pt x="2663" y="334"/>
                    <a:pt x="2663" y="320"/>
                  </a:cubicBezTo>
                  <a:cubicBezTo>
                    <a:pt x="2663" y="311"/>
                    <a:pt x="2661" y="302"/>
                    <a:pt x="2656" y="294"/>
                  </a:cubicBezTo>
                  <a:cubicBezTo>
                    <a:pt x="2642" y="274"/>
                    <a:pt x="2614" y="269"/>
                    <a:pt x="2594" y="282"/>
                  </a:cubicBezTo>
                  <a:cubicBezTo>
                    <a:pt x="2593" y="282"/>
                    <a:pt x="2593" y="283"/>
                    <a:pt x="2592" y="283"/>
                  </a:cubicBezTo>
                  <a:cubicBezTo>
                    <a:pt x="2572" y="298"/>
                    <a:pt x="2547" y="309"/>
                    <a:pt x="2521" y="321"/>
                  </a:cubicBezTo>
                  <a:cubicBezTo>
                    <a:pt x="2516" y="323"/>
                    <a:pt x="2512" y="325"/>
                    <a:pt x="2508" y="327"/>
                  </a:cubicBezTo>
                  <a:cubicBezTo>
                    <a:pt x="2524" y="315"/>
                    <a:pt x="2540" y="302"/>
                    <a:pt x="2553" y="287"/>
                  </a:cubicBezTo>
                  <a:cubicBezTo>
                    <a:pt x="2561" y="278"/>
                    <a:pt x="2566" y="267"/>
                    <a:pt x="2566" y="256"/>
                  </a:cubicBezTo>
                  <a:cubicBezTo>
                    <a:pt x="2566" y="249"/>
                    <a:pt x="2564" y="241"/>
                    <a:pt x="2560" y="234"/>
                  </a:cubicBezTo>
                  <a:cubicBezTo>
                    <a:pt x="2550" y="217"/>
                    <a:pt x="2531" y="208"/>
                    <a:pt x="2512" y="212"/>
                  </a:cubicBezTo>
                  <a:cubicBezTo>
                    <a:pt x="2484" y="218"/>
                    <a:pt x="2457" y="232"/>
                    <a:pt x="2431" y="249"/>
                  </a:cubicBezTo>
                  <a:cubicBezTo>
                    <a:pt x="2436" y="242"/>
                    <a:pt x="2438" y="234"/>
                    <a:pt x="2438" y="226"/>
                  </a:cubicBezTo>
                  <a:cubicBezTo>
                    <a:pt x="2438" y="218"/>
                    <a:pt x="2436" y="210"/>
                    <a:pt x="2432" y="203"/>
                  </a:cubicBezTo>
                  <a:cubicBezTo>
                    <a:pt x="2421" y="184"/>
                    <a:pt x="2399" y="176"/>
                    <a:pt x="2378" y="183"/>
                  </a:cubicBezTo>
                  <a:cubicBezTo>
                    <a:pt x="2301" y="211"/>
                    <a:pt x="2231" y="266"/>
                    <a:pt x="2175" y="310"/>
                  </a:cubicBezTo>
                  <a:cubicBezTo>
                    <a:pt x="2086" y="380"/>
                    <a:pt x="2003" y="462"/>
                    <a:pt x="1913" y="568"/>
                  </a:cubicBezTo>
                  <a:cubicBezTo>
                    <a:pt x="1982" y="478"/>
                    <a:pt x="2056" y="390"/>
                    <a:pt x="2141" y="311"/>
                  </a:cubicBezTo>
                  <a:cubicBezTo>
                    <a:pt x="2148" y="305"/>
                    <a:pt x="2159" y="296"/>
                    <a:pt x="2172" y="286"/>
                  </a:cubicBezTo>
                  <a:cubicBezTo>
                    <a:pt x="2213" y="255"/>
                    <a:pt x="2259" y="219"/>
                    <a:pt x="2270" y="177"/>
                  </a:cubicBezTo>
                  <a:cubicBezTo>
                    <a:pt x="2271" y="174"/>
                    <a:pt x="2271" y="170"/>
                    <a:pt x="2271" y="166"/>
                  </a:cubicBezTo>
                  <a:cubicBezTo>
                    <a:pt x="2271" y="154"/>
                    <a:pt x="2266" y="142"/>
                    <a:pt x="2257" y="133"/>
                  </a:cubicBezTo>
                  <a:cubicBezTo>
                    <a:pt x="2246" y="122"/>
                    <a:pt x="2228" y="118"/>
                    <a:pt x="2213" y="123"/>
                  </a:cubicBezTo>
                  <a:cubicBezTo>
                    <a:pt x="2201" y="127"/>
                    <a:pt x="2189" y="132"/>
                    <a:pt x="2177" y="138"/>
                  </a:cubicBezTo>
                  <a:cubicBezTo>
                    <a:pt x="2175" y="136"/>
                    <a:pt x="2173" y="135"/>
                    <a:pt x="2170" y="135"/>
                  </a:cubicBezTo>
                  <a:cubicBezTo>
                    <a:pt x="2126" y="119"/>
                    <a:pt x="2074" y="143"/>
                    <a:pt x="2019" y="176"/>
                  </a:cubicBezTo>
                  <a:cubicBezTo>
                    <a:pt x="2025" y="160"/>
                    <a:pt x="2029" y="145"/>
                    <a:pt x="2029" y="130"/>
                  </a:cubicBezTo>
                  <a:cubicBezTo>
                    <a:pt x="2029" y="126"/>
                    <a:pt x="2028" y="122"/>
                    <a:pt x="2028" y="119"/>
                  </a:cubicBezTo>
                  <a:cubicBezTo>
                    <a:pt x="2025" y="98"/>
                    <a:pt x="2009" y="82"/>
                    <a:pt x="1988" y="80"/>
                  </a:cubicBezTo>
                  <a:cubicBezTo>
                    <a:pt x="1970" y="78"/>
                    <a:pt x="1952" y="81"/>
                    <a:pt x="1934" y="86"/>
                  </a:cubicBezTo>
                  <a:cubicBezTo>
                    <a:pt x="1934" y="86"/>
                    <a:pt x="1934" y="86"/>
                    <a:pt x="1934" y="86"/>
                  </a:cubicBezTo>
                  <a:cubicBezTo>
                    <a:pt x="1918" y="69"/>
                    <a:pt x="1890" y="68"/>
                    <a:pt x="1872" y="84"/>
                  </a:cubicBezTo>
                  <a:cubicBezTo>
                    <a:pt x="1866" y="88"/>
                    <a:pt x="1861" y="94"/>
                    <a:pt x="1856" y="99"/>
                  </a:cubicBezTo>
                  <a:cubicBezTo>
                    <a:pt x="1845" y="108"/>
                    <a:pt x="1833" y="117"/>
                    <a:pt x="1821" y="126"/>
                  </a:cubicBezTo>
                  <a:cubicBezTo>
                    <a:pt x="1823" y="121"/>
                    <a:pt x="1824" y="115"/>
                    <a:pt x="1825" y="109"/>
                  </a:cubicBezTo>
                  <a:cubicBezTo>
                    <a:pt x="1825" y="107"/>
                    <a:pt x="1825" y="105"/>
                    <a:pt x="1825" y="102"/>
                  </a:cubicBezTo>
                  <a:cubicBezTo>
                    <a:pt x="1825" y="90"/>
                    <a:pt x="1821" y="79"/>
                    <a:pt x="1812" y="70"/>
                  </a:cubicBezTo>
                  <a:cubicBezTo>
                    <a:pt x="1802" y="60"/>
                    <a:pt x="1787" y="56"/>
                    <a:pt x="1773" y="58"/>
                  </a:cubicBezTo>
                  <a:cubicBezTo>
                    <a:pt x="1714" y="68"/>
                    <a:pt x="1657" y="106"/>
                    <a:pt x="1611" y="136"/>
                  </a:cubicBezTo>
                  <a:cubicBezTo>
                    <a:pt x="1611" y="136"/>
                    <a:pt x="1610" y="137"/>
                    <a:pt x="1610" y="137"/>
                  </a:cubicBezTo>
                  <a:cubicBezTo>
                    <a:pt x="1610" y="135"/>
                    <a:pt x="1610" y="134"/>
                    <a:pt x="1610" y="132"/>
                  </a:cubicBezTo>
                  <a:cubicBezTo>
                    <a:pt x="1610" y="124"/>
                    <a:pt x="1608" y="116"/>
                    <a:pt x="1603" y="109"/>
                  </a:cubicBezTo>
                  <a:cubicBezTo>
                    <a:pt x="1593" y="91"/>
                    <a:pt x="1571" y="83"/>
                    <a:pt x="1551" y="89"/>
                  </a:cubicBezTo>
                  <a:cubicBezTo>
                    <a:pt x="1495" y="108"/>
                    <a:pt x="1446" y="151"/>
                    <a:pt x="1403" y="190"/>
                  </a:cubicBezTo>
                  <a:cubicBezTo>
                    <a:pt x="1405" y="183"/>
                    <a:pt x="1407" y="176"/>
                    <a:pt x="1408" y="169"/>
                  </a:cubicBezTo>
                  <a:cubicBezTo>
                    <a:pt x="1408" y="167"/>
                    <a:pt x="1408" y="165"/>
                    <a:pt x="1408" y="163"/>
                  </a:cubicBezTo>
                  <a:cubicBezTo>
                    <a:pt x="1408" y="162"/>
                    <a:pt x="1408" y="160"/>
                    <a:pt x="1408" y="159"/>
                  </a:cubicBezTo>
                  <a:cubicBezTo>
                    <a:pt x="1429" y="143"/>
                    <a:pt x="1450" y="127"/>
                    <a:pt x="1470" y="110"/>
                  </a:cubicBezTo>
                  <a:cubicBezTo>
                    <a:pt x="1481" y="101"/>
                    <a:pt x="1486" y="88"/>
                    <a:pt x="1486" y="76"/>
                  </a:cubicBezTo>
                  <a:cubicBezTo>
                    <a:pt x="1486" y="69"/>
                    <a:pt x="1485" y="62"/>
                    <a:pt x="1482" y="56"/>
                  </a:cubicBezTo>
                  <a:cubicBezTo>
                    <a:pt x="1472" y="37"/>
                    <a:pt x="1452" y="27"/>
                    <a:pt x="1431" y="32"/>
                  </a:cubicBezTo>
                  <a:cubicBezTo>
                    <a:pt x="1397" y="39"/>
                    <a:pt x="1365" y="56"/>
                    <a:pt x="1334" y="77"/>
                  </a:cubicBezTo>
                  <a:cubicBezTo>
                    <a:pt x="1321" y="43"/>
                    <a:pt x="1293" y="22"/>
                    <a:pt x="1254" y="17"/>
                  </a:cubicBezTo>
                  <a:cubicBezTo>
                    <a:pt x="1228" y="13"/>
                    <a:pt x="1202" y="17"/>
                    <a:pt x="1180" y="21"/>
                  </a:cubicBezTo>
                  <a:cubicBezTo>
                    <a:pt x="1084" y="39"/>
                    <a:pt x="1001" y="92"/>
                    <a:pt x="927" y="156"/>
                  </a:cubicBezTo>
                  <a:cubicBezTo>
                    <a:pt x="926" y="153"/>
                    <a:pt x="924" y="151"/>
                    <a:pt x="922" y="148"/>
                  </a:cubicBezTo>
                  <a:cubicBezTo>
                    <a:pt x="911" y="134"/>
                    <a:pt x="892" y="128"/>
                    <a:pt x="874" y="133"/>
                  </a:cubicBezTo>
                  <a:cubicBezTo>
                    <a:pt x="800" y="155"/>
                    <a:pt x="699" y="288"/>
                    <a:pt x="540" y="502"/>
                  </a:cubicBezTo>
                  <a:cubicBezTo>
                    <a:pt x="538" y="506"/>
                    <a:pt x="535" y="509"/>
                    <a:pt x="533" y="512"/>
                  </a:cubicBezTo>
                  <a:cubicBezTo>
                    <a:pt x="510" y="542"/>
                    <a:pt x="487" y="573"/>
                    <a:pt x="466" y="603"/>
                  </a:cubicBezTo>
                  <a:cubicBezTo>
                    <a:pt x="430" y="651"/>
                    <a:pt x="394" y="696"/>
                    <a:pt x="363" y="734"/>
                  </a:cubicBezTo>
                  <a:cubicBezTo>
                    <a:pt x="342" y="758"/>
                    <a:pt x="325" y="777"/>
                    <a:pt x="311" y="791"/>
                  </a:cubicBezTo>
                  <a:cubicBezTo>
                    <a:pt x="353" y="736"/>
                    <a:pt x="406" y="656"/>
                    <a:pt x="474" y="545"/>
                  </a:cubicBezTo>
                  <a:cubicBezTo>
                    <a:pt x="490" y="519"/>
                    <a:pt x="505" y="495"/>
                    <a:pt x="509" y="489"/>
                  </a:cubicBezTo>
                  <a:cubicBezTo>
                    <a:pt x="576" y="398"/>
                    <a:pt x="634" y="324"/>
                    <a:pt x="705" y="260"/>
                  </a:cubicBezTo>
                  <a:cubicBezTo>
                    <a:pt x="717" y="249"/>
                    <a:pt x="717" y="249"/>
                    <a:pt x="717" y="249"/>
                  </a:cubicBezTo>
                  <a:cubicBezTo>
                    <a:pt x="739" y="231"/>
                    <a:pt x="763" y="210"/>
                    <a:pt x="778" y="182"/>
                  </a:cubicBezTo>
                  <a:cubicBezTo>
                    <a:pt x="782" y="175"/>
                    <a:pt x="784" y="167"/>
                    <a:pt x="784" y="160"/>
                  </a:cubicBezTo>
                  <a:cubicBezTo>
                    <a:pt x="784" y="148"/>
                    <a:pt x="779" y="136"/>
                    <a:pt x="770" y="127"/>
                  </a:cubicBezTo>
                  <a:cubicBezTo>
                    <a:pt x="755" y="113"/>
                    <a:pt x="732" y="111"/>
                    <a:pt x="715" y="122"/>
                  </a:cubicBezTo>
                  <a:cubicBezTo>
                    <a:pt x="605" y="192"/>
                    <a:pt x="514" y="303"/>
                    <a:pt x="433" y="402"/>
                  </a:cubicBezTo>
                  <a:cubicBezTo>
                    <a:pt x="420" y="418"/>
                    <a:pt x="420" y="418"/>
                    <a:pt x="420" y="418"/>
                  </a:cubicBezTo>
                  <a:cubicBezTo>
                    <a:pt x="376" y="472"/>
                    <a:pt x="332" y="529"/>
                    <a:pt x="293" y="590"/>
                  </a:cubicBezTo>
                  <a:cubicBezTo>
                    <a:pt x="327" y="536"/>
                    <a:pt x="367" y="484"/>
                    <a:pt x="404" y="437"/>
                  </a:cubicBezTo>
                  <a:cubicBezTo>
                    <a:pt x="433" y="400"/>
                    <a:pt x="459" y="360"/>
                    <a:pt x="484" y="321"/>
                  </a:cubicBezTo>
                  <a:cubicBezTo>
                    <a:pt x="515" y="272"/>
                    <a:pt x="545" y="226"/>
                    <a:pt x="580" y="187"/>
                  </a:cubicBezTo>
                  <a:cubicBezTo>
                    <a:pt x="592" y="177"/>
                    <a:pt x="603" y="166"/>
                    <a:pt x="615" y="155"/>
                  </a:cubicBezTo>
                  <a:cubicBezTo>
                    <a:pt x="625" y="150"/>
                    <a:pt x="640" y="146"/>
                    <a:pt x="651" y="143"/>
                  </a:cubicBezTo>
                  <a:cubicBezTo>
                    <a:pt x="687" y="134"/>
                    <a:pt x="732" y="122"/>
                    <a:pt x="753" y="82"/>
                  </a:cubicBezTo>
                  <a:cubicBezTo>
                    <a:pt x="756" y="76"/>
                    <a:pt x="758" y="69"/>
                    <a:pt x="758" y="62"/>
                  </a:cubicBezTo>
                  <a:cubicBezTo>
                    <a:pt x="758" y="56"/>
                    <a:pt x="757" y="50"/>
                    <a:pt x="754" y="44"/>
                  </a:cubicBezTo>
                  <a:cubicBezTo>
                    <a:pt x="749" y="32"/>
                    <a:pt x="739" y="23"/>
                    <a:pt x="726" y="19"/>
                  </a:cubicBezTo>
                  <a:cubicBezTo>
                    <a:pt x="669" y="0"/>
                    <a:pt x="594" y="50"/>
                    <a:pt x="573" y="70"/>
                  </a:cubicBezTo>
                  <a:close/>
                  <a:moveTo>
                    <a:pt x="1117" y="136"/>
                  </a:moveTo>
                  <a:cubicBezTo>
                    <a:pt x="1109" y="140"/>
                    <a:pt x="1102" y="144"/>
                    <a:pt x="1095" y="149"/>
                  </a:cubicBezTo>
                  <a:cubicBezTo>
                    <a:pt x="1094" y="149"/>
                    <a:pt x="1094" y="148"/>
                    <a:pt x="1093" y="148"/>
                  </a:cubicBezTo>
                  <a:cubicBezTo>
                    <a:pt x="1101" y="143"/>
                    <a:pt x="1109" y="139"/>
                    <a:pt x="1117" y="136"/>
                  </a:cubicBezTo>
                  <a:close/>
                  <a:moveTo>
                    <a:pt x="1249" y="107"/>
                  </a:moveTo>
                  <a:cubicBezTo>
                    <a:pt x="1250" y="108"/>
                    <a:pt x="1250" y="108"/>
                    <a:pt x="1250" y="108"/>
                  </a:cubicBezTo>
                  <a:cubicBezTo>
                    <a:pt x="1250" y="108"/>
                    <a:pt x="1250" y="109"/>
                    <a:pt x="1250" y="110"/>
                  </a:cubicBezTo>
                  <a:cubicBezTo>
                    <a:pt x="1250" y="115"/>
                    <a:pt x="1249" y="125"/>
                    <a:pt x="1240" y="146"/>
                  </a:cubicBezTo>
                  <a:cubicBezTo>
                    <a:pt x="1239" y="137"/>
                    <a:pt x="1236" y="128"/>
                    <a:pt x="1230" y="120"/>
                  </a:cubicBezTo>
                  <a:cubicBezTo>
                    <a:pt x="1225" y="114"/>
                    <a:pt x="1218" y="110"/>
                    <a:pt x="1211" y="107"/>
                  </a:cubicBezTo>
                  <a:cubicBezTo>
                    <a:pt x="1237" y="104"/>
                    <a:pt x="1246" y="105"/>
                    <a:pt x="1249" y="107"/>
                  </a:cubicBezTo>
                  <a:close/>
                  <a:moveTo>
                    <a:pt x="590" y="586"/>
                  </a:moveTo>
                  <a:cubicBezTo>
                    <a:pt x="580" y="605"/>
                    <a:pt x="569" y="624"/>
                    <a:pt x="559" y="643"/>
                  </a:cubicBezTo>
                  <a:cubicBezTo>
                    <a:pt x="543" y="673"/>
                    <a:pt x="543" y="673"/>
                    <a:pt x="543" y="673"/>
                  </a:cubicBezTo>
                  <a:cubicBezTo>
                    <a:pt x="527" y="702"/>
                    <a:pt x="509" y="735"/>
                    <a:pt x="494" y="771"/>
                  </a:cubicBezTo>
                  <a:cubicBezTo>
                    <a:pt x="473" y="803"/>
                    <a:pt x="452" y="836"/>
                    <a:pt x="432" y="869"/>
                  </a:cubicBezTo>
                  <a:cubicBezTo>
                    <a:pt x="409" y="905"/>
                    <a:pt x="385" y="942"/>
                    <a:pt x="361" y="979"/>
                  </a:cubicBezTo>
                  <a:cubicBezTo>
                    <a:pt x="395" y="888"/>
                    <a:pt x="440" y="801"/>
                    <a:pt x="496" y="717"/>
                  </a:cubicBezTo>
                  <a:cubicBezTo>
                    <a:pt x="510" y="695"/>
                    <a:pt x="526" y="674"/>
                    <a:pt x="541" y="652"/>
                  </a:cubicBezTo>
                  <a:cubicBezTo>
                    <a:pt x="557" y="631"/>
                    <a:pt x="573" y="609"/>
                    <a:pt x="590" y="586"/>
                  </a:cubicBezTo>
                  <a:close/>
                  <a:moveTo>
                    <a:pt x="665" y="689"/>
                  </a:moveTo>
                  <a:cubicBezTo>
                    <a:pt x="675" y="674"/>
                    <a:pt x="684" y="659"/>
                    <a:pt x="694" y="645"/>
                  </a:cubicBezTo>
                  <a:cubicBezTo>
                    <a:pt x="667" y="690"/>
                    <a:pt x="642" y="734"/>
                    <a:pt x="620" y="775"/>
                  </a:cubicBezTo>
                  <a:cubicBezTo>
                    <a:pt x="615" y="779"/>
                    <a:pt x="611" y="783"/>
                    <a:pt x="606" y="787"/>
                  </a:cubicBezTo>
                  <a:cubicBezTo>
                    <a:pt x="625" y="755"/>
                    <a:pt x="645" y="722"/>
                    <a:pt x="665" y="689"/>
                  </a:cubicBezTo>
                  <a:close/>
                  <a:moveTo>
                    <a:pt x="636" y="1095"/>
                  </a:moveTo>
                  <a:cubicBezTo>
                    <a:pt x="635" y="1096"/>
                    <a:pt x="634" y="1097"/>
                    <a:pt x="633" y="1098"/>
                  </a:cubicBezTo>
                  <a:cubicBezTo>
                    <a:pt x="633" y="1098"/>
                    <a:pt x="633" y="1097"/>
                    <a:pt x="633" y="1097"/>
                  </a:cubicBezTo>
                  <a:cubicBezTo>
                    <a:pt x="634" y="1096"/>
                    <a:pt x="635" y="1095"/>
                    <a:pt x="636" y="1095"/>
                  </a:cubicBezTo>
                  <a:close/>
                  <a:moveTo>
                    <a:pt x="1275" y="453"/>
                  </a:moveTo>
                  <a:cubicBezTo>
                    <a:pt x="1244" y="495"/>
                    <a:pt x="1217" y="535"/>
                    <a:pt x="1196" y="569"/>
                  </a:cubicBezTo>
                  <a:cubicBezTo>
                    <a:pt x="1154" y="636"/>
                    <a:pt x="1115" y="711"/>
                    <a:pt x="1074" y="800"/>
                  </a:cubicBezTo>
                  <a:cubicBezTo>
                    <a:pt x="1066" y="811"/>
                    <a:pt x="1059" y="823"/>
                    <a:pt x="1051" y="834"/>
                  </a:cubicBezTo>
                  <a:cubicBezTo>
                    <a:pt x="1004" y="903"/>
                    <a:pt x="956" y="975"/>
                    <a:pt x="905" y="1042"/>
                  </a:cubicBezTo>
                  <a:cubicBezTo>
                    <a:pt x="891" y="1061"/>
                    <a:pt x="891" y="1061"/>
                    <a:pt x="891" y="1061"/>
                  </a:cubicBezTo>
                  <a:cubicBezTo>
                    <a:pt x="889" y="1064"/>
                    <a:pt x="886" y="1068"/>
                    <a:pt x="882" y="1073"/>
                  </a:cubicBezTo>
                  <a:cubicBezTo>
                    <a:pt x="893" y="1042"/>
                    <a:pt x="906" y="1011"/>
                    <a:pt x="916" y="988"/>
                  </a:cubicBezTo>
                  <a:cubicBezTo>
                    <a:pt x="926" y="964"/>
                    <a:pt x="926" y="964"/>
                    <a:pt x="926" y="964"/>
                  </a:cubicBezTo>
                  <a:cubicBezTo>
                    <a:pt x="974" y="842"/>
                    <a:pt x="1042" y="721"/>
                    <a:pt x="1129" y="605"/>
                  </a:cubicBezTo>
                  <a:cubicBezTo>
                    <a:pt x="1145" y="584"/>
                    <a:pt x="1162" y="563"/>
                    <a:pt x="1179" y="542"/>
                  </a:cubicBezTo>
                  <a:cubicBezTo>
                    <a:pt x="1210" y="511"/>
                    <a:pt x="1242" y="482"/>
                    <a:pt x="1275" y="453"/>
                  </a:cubicBezTo>
                  <a:close/>
                  <a:moveTo>
                    <a:pt x="1253" y="701"/>
                  </a:moveTo>
                  <a:cubicBezTo>
                    <a:pt x="1290" y="652"/>
                    <a:pt x="1332" y="597"/>
                    <a:pt x="1378" y="541"/>
                  </a:cubicBezTo>
                  <a:cubicBezTo>
                    <a:pt x="1360" y="567"/>
                    <a:pt x="1341" y="594"/>
                    <a:pt x="1322" y="623"/>
                  </a:cubicBezTo>
                  <a:cubicBezTo>
                    <a:pt x="1282" y="683"/>
                    <a:pt x="1244" y="745"/>
                    <a:pt x="1207" y="805"/>
                  </a:cubicBezTo>
                  <a:cubicBezTo>
                    <a:pt x="1198" y="820"/>
                    <a:pt x="1188" y="836"/>
                    <a:pt x="1179" y="851"/>
                  </a:cubicBezTo>
                  <a:cubicBezTo>
                    <a:pt x="1190" y="819"/>
                    <a:pt x="1202" y="787"/>
                    <a:pt x="1214" y="755"/>
                  </a:cubicBezTo>
                  <a:cubicBezTo>
                    <a:pt x="1227" y="737"/>
                    <a:pt x="1240" y="719"/>
                    <a:pt x="1253" y="701"/>
                  </a:cubicBezTo>
                  <a:close/>
                  <a:moveTo>
                    <a:pt x="1852" y="240"/>
                  </a:moveTo>
                  <a:cubicBezTo>
                    <a:pt x="1872" y="226"/>
                    <a:pt x="1872" y="226"/>
                    <a:pt x="1872" y="226"/>
                  </a:cubicBezTo>
                  <a:cubicBezTo>
                    <a:pt x="1874" y="224"/>
                    <a:pt x="1877" y="222"/>
                    <a:pt x="1880" y="220"/>
                  </a:cubicBezTo>
                  <a:cubicBezTo>
                    <a:pt x="1866" y="236"/>
                    <a:pt x="1852" y="251"/>
                    <a:pt x="1839" y="264"/>
                  </a:cubicBezTo>
                  <a:cubicBezTo>
                    <a:pt x="1825" y="279"/>
                    <a:pt x="1813" y="292"/>
                    <a:pt x="1805" y="302"/>
                  </a:cubicBezTo>
                  <a:cubicBezTo>
                    <a:pt x="1788" y="323"/>
                    <a:pt x="1771" y="345"/>
                    <a:pt x="1753" y="367"/>
                  </a:cubicBezTo>
                  <a:cubicBezTo>
                    <a:pt x="1683" y="431"/>
                    <a:pt x="1622" y="502"/>
                    <a:pt x="1572" y="578"/>
                  </a:cubicBezTo>
                  <a:cubicBezTo>
                    <a:pt x="1555" y="603"/>
                    <a:pt x="1539" y="629"/>
                    <a:pt x="1525" y="656"/>
                  </a:cubicBezTo>
                  <a:cubicBezTo>
                    <a:pt x="1506" y="680"/>
                    <a:pt x="1487" y="704"/>
                    <a:pt x="1469" y="729"/>
                  </a:cubicBezTo>
                  <a:cubicBezTo>
                    <a:pt x="1449" y="756"/>
                    <a:pt x="1429" y="783"/>
                    <a:pt x="1410" y="811"/>
                  </a:cubicBezTo>
                  <a:cubicBezTo>
                    <a:pt x="1419" y="788"/>
                    <a:pt x="1428" y="766"/>
                    <a:pt x="1438" y="743"/>
                  </a:cubicBezTo>
                  <a:cubicBezTo>
                    <a:pt x="1444" y="735"/>
                    <a:pt x="1450" y="727"/>
                    <a:pt x="1455" y="719"/>
                  </a:cubicBezTo>
                  <a:cubicBezTo>
                    <a:pt x="1549" y="587"/>
                    <a:pt x="1647" y="462"/>
                    <a:pt x="1749" y="349"/>
                  </a:cubicBezTo>
                  <a:cubicBezTo>
                    <a:pt x="1749" y="349"/>
                    <a:pt x="1797" y="294"/>
                    <a:pt x="1797" y="294"/>
                  </a:cubicBezTo>
                  <a:cubicBezTo>
                    <a:pt x="1807" y="281"/>
                    <a:pt x="1818" y="269"/>
                    <a:pt x="1829" y="257"/>
                  </a:cubicBezTo>
                  <a:cubicBezTo>
                    <a:pt x="1837" y="251"/>
                    <a:pt x="1844" y="245"/>
                    <a:pt x="1852" y="240"/>
                  </a:cubicBezTo>
                  <a:close/>
                  <a:moveTo>
                    <a:pt x="1894" y="365"/>
                  </a:moveTo>
                  <a:cubicBezTo>
                    <a:pt x="1808" y="450"/>
                    <a:pt x="1732" y="541"/>
                    <a:pt x="1666" y="637"/>
                  </a:cubicBezTo>
                  <a:cubicBezTo>
                    <a:pt x="1654" y="654"/>
                    <a:pt x="1643" y="672"/>
                    <a:pt x="1632" y="689"/>
                  </a:cubicBezTo>
                  <a:cubicBezTo>
                    <a:pt x="1613" y="709"/>
                    <a:pt x="1595" y="729"/>
                    <a:pt x="1577" y="748"/>
                  </a:cubicBezTo>
                  <a:cubicBezTo>
                    <a:pt x="1584" y="734"/>
                    <a:pt x="1592" y="720"/>
                    <a:pt x="1600" y="706"/>
                  </a:cubicBezTo>
                  <a:cubicBezTo>
                    <a:pt x="1674" y="609"/>
                    <a:pt x="1749" y="515"/>
                    <a:pt x="1818" y="429"/>
                  </a:cubicBezTo>
                  <a:cubicBezTo>
                    <a:pt x="1842" y="407"/>
                    <a:pt x="1868" y="386"/>
                    <a:pt x="1894" y="365"/>
                  </a:cubicBezTo>
                  <a:close/>
                  <a:moveTo>
                    <a:pt x="2264" y="375"/>
                  </a:moveTo>
                  <a:cubicBezTo>
                    <a:pt x="2282" y="361"/>
                    <a:pt x="2301" y="348"/>
                    <a:pt x="2321" y="335"/>
                  </a:cubicBezTo>
                  <a:cubicBezTo>
                    <a:pt x="2335" y="325"/>
                    <a:pt x="2350" y="315"/>
                    <a:pt x="2364" y="305"/>
                  </a:cubicBezTo>
                  <a:cubicBezTo>
                    <a:pt x="2357" y="312"/>
                    <a:pt x="2349" y="320"/>
                    <a:pt x="2342" y="327"/>
                  </a:cubicBezTo>
                  <a:cubicBezTo>
                    <a:pt x="2336" y="331"/>
                    <a:pt x="2329" y="335"/>
                    <a:pt x="2323" y="340"/>
                  </a:cubicBezTo>
                  <a:cubicBezTo>
                    <a:pt x="2134" y="479"/>
                    <a:pt x="1989" y="622"/>
                    <a:pt x="1879" y="775"/>
                  </a:cubicBezTo>
                  <a:cubicBezTo>
                    <a:pt x="1873" y="785"/>
                    <a:pt x="1866" y="795"/>
                    <a:pt x="1859" y="805"/>
                  </a:cubicBezTo>
                  <a:cubicBezTo>
                    <a:pt x="1837" y="827"/>
                    <a:pt x="1816" y="850"/>
                    <a:pt x="1794" y="873"/>
                  </a:cubicBezTo>
                  <a:cubicBezTo>
                    <a:pt x="1822" y="832"/>
                    <a:pt x="1852" y="791"/>
                    <a:pt x="1883" y="751"/>
                  </a:cubicBezTo>
                  <a:cubicBezTo>
                    <a:pt x="1979" y="634"/>
                    <a:pt x="2107" y="491"/>
                    <a:pt x="2264" y="375"/>
                  </a:cubicBezTo>
                  <a:close/>
                  <a:moveTo>
                    <a:pt x="1932" y="859"/>
                  </a:moveTo>
                  <a:cubicBezTo>
                    <a:pt x="2029" y="762"/>
                    <a:pt x="2029" y="762"/>
                    <a:pt x="2029" y="762"/>
                  </a:cubicBezTo>
                  <a:cubicBezTo>
                    <a:pt x="2033" y="757"/>
                    <a:pt x="2038" y="752"/>
                    <a:pt x="2043" y="748"/>
                  </a:cubicBezTo>
                  <a:cubicBezTo>
                    <a:pt x="2009" y="799"/>
                    <a:pt x="1977" y="852"/>
                    <a:pt x="1946" y="903"/>
                  </a:cubicBezTo>
                  <a:cubicBezTo>
                    <a:pt x="1923" y="943"/>
                    <a:pt x="1923" y="943"/>
                    <a:pt x="1923" y="943"/>
                  </a:cubicBezTo>
                  <a:cubicBezTo>
                    <a:pt x="1914" y="958"/>
                    <a:pt x="1903" y="973"/>
                    <a:pt x="1893" y="989"/>
                  </a:cubicBezTo>
                  <a:cubicBezTo>
                    <a:pt x="1871" y="1013"/>
                    <a:pt x="1849" y="1037"/>
                    <a:pt x="1829" y="1060"/>
                  </a:cubicBezTo>
                  <a:cubicBezTo>
                    <a:pt x="1856" y="989"/>
                    <a:pt x="1889" y="923"/>
                    <a:pt x="1929" y="862"/>
                  </a:cubicBezTo>
                  <a:cubicBezTo>
                    <a:pt x="1930" y="861"/>
                    <a:pt x="1931" y="860"/>
                    <a:pt x="1932" y="859"/>
                  </a:cubicBezTo>
                  <a:close/>
                </a:path>
              </a:pathLst>
            </a:custGeom>
            <a:solidFill>
              <a:srgbClr val="F79646">
                <a:lumMod val="40000"/>
                <a:lumOff val="60000"/>
              </a:srgbClr>
            </a:solidFill>
            <a:ln>
              <a:noFill/>
            </a:ln>
          </p:spPr>
          <p:txBody>
            <a:bodyPr/>
            <a:p>
              <a:endParaRPr lang="zh-CN" altLang="en-US">
                <a:latin typeface="Times New Roman" panose="02020603050405020304" charset="0"/>
                <a:ea typeface="宋体-简" panose="02010800040101010101" charset="-122"/>
                <a:cs typeface="Times New Roman" panose="02020603050405020304" charset="0"/>
              </a:endParaRPr>
            </a:p>
          </p:txBody>
        </p:sp>
        <p:sp>
          <p:nvSpPr>
            <p:cNvPr id="110" name="TextBox 22"/>
            <p:cNvSpPr txBox="1"/>
            <p:nvPr/>
          </p:nvSpPr>
          <p:spPr>
            <a:xfrm>
              <a:off x="644" y="461"/>
              <a:ext cx="11526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</a:rPr>
                <a:t>新</a:t>
              </a:r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sym typeface="+mn-ea"/>
                </a:rPr>
                <a:t>知</a:t>
              </a:r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</a:rPr>
                <a:t>探究</a:t>
              </a:r>
              <a:endPara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宋体-简" panose="02010800040101010101" charset="-122"/>
              </a:endParaRPr>
            </a:p>
          </p:txBody>
        </p:sp>
      </p:grp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1120775" y="1209040"/>
            <a:ext cx="25196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3.</a:t>
            </a:r>
            <a:r>
              <a:rPr lang="zh-CN" altLang="en-US" sz="3200">
                <a:sym typeface="+mn-ea"/>
              </a:rPr>
              <a:t>实验</a:t>
            </a:r>
            <a:r>
              <a:rPr lang="zh-CN" altLang="en-US" sz="3200">
                <a:sym typeface="+mn-ea"/>
              </a:rPr>
              <a:t>装置：</a:t>
            </a:r>
            <a:endParaRPr lang="zh-CN" altLang="en-US" sz="3200">
              <a:latin typeface="Times New Roman" panose="0202060305040502030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135" y="2260600"/>
            <a:ext cx="1894840" cy="2640965"/>
          </a:xfrm>
          <a:prstGeom prst="rect">
            <a:avLst/>
          </a:prstGeom>
        </p:spPr>
      </p:pic>
      <p:pic>
        <p:nvPicPr>
          <p:cNvPr id="47" name="图片 46" descr="过氧化氢制氧气实验装置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805" t="22976"/>
          <a:stretch>
            <a:fillRect/>
          </a:stretch>
        </p:blipFill>
        <p:spPr>
          <a:xfrm>
            <a:off x="2851785" y="2260600"/>
            <a:ext cx="2402840" cy="2819400"/>
          </a:xfrm>
          <a:prstGeom prst="rect">
            <a:avLst/>
          </a:prstGeom>
        </p:spPr>
      </p:pic>
      <p:pic>
        <p:nvPicPr>
          <p:cNvPr id="46" name="图片 45" descr="过氧化氢制氧气实验装置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919" t="27502"/>
          <a:stretch>
            <a:fillRect/>
          </a:stretch>
        </p:blipFill>
        <p:spPr>
          <a:xfrm>
            <a:off x="8531225" y="2318385"/>
            <a:ext cx="2479040" cy="25831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760" y="2260600"/>
            <a:ext cx="1894840" cy="2640965"/>
          </a:xfrm>
          <a:prstGeom prst="rect">
            <a:avLst/>
          </a:prstGeom>
        </p:spPr>
      </p:pic>
      <p:pic>
        <p:nvPicPr>
          <p:cNvPr id="4" name="图片 3" descr="过氧化氢制氧气实验装置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805" t="22976" r="40640" b="62781"/>
          <a:stretch>
            <a:fillRect/>
          </a:stretch>
        </p:blipFill>
        <p:spPr>
          <a:xfrm>
            <a:off x="7921625" y="2260600"/>
            <a:ext cx="807085" cy="521335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770328" y="1579036"/>
            <a:ext cx="2519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>
                <a:latin typeface="Times New Roman" panose="02020603050405020304" charset="0"/>
                <a:sym typeface="+mn-ea"/>
              </a:rPr>
              <a:t>4.</a:t>
            </a:r>
            <a:r>
              <a:rPr lang="zh-CN" altLang="en-US" sz="3200" dirty="0">
                <a:latin typeface="Times New Roman" panose="02020603050405020304" charset="0"/>
                <a:sym typeface="+mn-ea"/>
              </a:rPr>
              <a:t>氧气的检验</a:t>
            </a:r>
            <a:endParaRPr lang="zh-CN" altLang="en-US" sz="3200" dirty="0">
              <a:latin typeface="Times New Roman" panose="02020603050405020304" charset="0"/>
              <a:sym typeface="+mn-ea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70206" y="2266492"/>
            <a:ext cx="9286875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73" tIns="47588" rIns="95173" bIns="47588">
            <a:spAutoFit/>
          </a:bodyPr>
          <a:lstStyle>
            <a:lvl1pPr eaLnBrk="0" hangingPunct="0">
              <a:defRPr sz="2800" b="1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74700" indent="-317500" eaLnBrk="0" hangingPunct="0">
              <a:defRPr sz="2800" b="1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9355" indent="-274955" eaLnBrk="0" hangingPunct="0">
              <a:defRPr sz="2800" b="1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66875" indent="-295275" eaLnBrk="0" hangingPunct="0">
              <a:defRPr sz="2800" b="1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43125" indent="-314325" eaLnBrk="0" hangingPunct="0">
              <a:defRPr sz="2800" b="1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00325" indent="-3143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57525" indent="-3143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14725" indent="-3143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971925" indent="-3143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3200" b="0" dirty="0">
                <a:solidFill>
                  <a:schemeClr val="tx1"/>
                </a:solidFill>
                <a:latin typeface="宋体" panose="02010600030101010101" pitchFamily="2" charset="-122"/>
              </a:rPr>
              <a:t>氧气的</a:t>
            </a:r>
            <a:r>
              <a:rPr lang="zh-CN" altLang="en-US" sz="3200" b="0" dirty="0">
                <a:solidFill>
                  <a:srgbClr val="FF0000"/>
                </a:solidFill>
                <a:latin typeface="宋体" panose="02010600030101010101" pitchFamily="2" charset="-122"/>
              </a:rPr>
              <a:t>检验</a:t>
            </a:r>
            <a:r>
              <a:rPr lang="zh-CN" altLang="en-US" sz="3200" b="0" dirty="0">
                <a:solidFill>
                  <a:schemeClr val="tx1"/>
                </a:solidFill>
                <a:latin typeface="宋体" panose="02010600030101010101" pitchFamily="2" charset="-122"/>
              </a:rPr>
              <a:t>：用带火星木条伸入</a:t>
            </a:r>
            <a:r>
              <a:rPr lang="zh-CN" altLang="en-US" sz="3200" b="0" dirty="0">
                <a:solidFill>
                  <a:srgbClr val="FF0000"/>
                </a:solidFill>
                <a:latin typeface="宋体" panose="02010600030101010101" pitchFamily="2" charset="-122"/>
              </a:rPr>
              <a:t>集气瓶内</a:t>
            </a:r>
            <a:endParaRPr lang="en-US" altLang="zh-CN" sz="3200" b="0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3200" b="0" dirty="0">
                <a:solidFill>
                  <a:schemeClr val="tx1"/>
                </a:solidFill>
                <a:latin typeface="宋体" panose="02010600030101010101" pitchFamily="2" charset="-122"/>
              </a:rPr>
              <a:t>氧气的</a:t>
            </a:r>
            <a:r>
              <a:rPr lang="zh-CN" altLang="en-US" sz="3200" b="0" dirty="0">
                <a:solidFill>
                  <a:srgbClr val="FF0000"/>
                </a:solidFill>
                <a:latin typeface="宋体" panose="02010600030101010101" pitchFamily="2" charset="-122"/>
              </a:rPr>
              <a:t>验满</a:t>
            </a:r>
            <a:r>
              <a:rPr lang="zh-CN" altLang="en-US" sz="3200" b="0" dirty="0">
                <a:solidFill>
                  <a:schemeClr val="tx1"/>
                </a:solidFill>
                <a:latin typeface="宋体" panose="02010600030101010101" pitchFamily="2" charset="-122"/>
              </a:rPr>
              <a:t>：用带火星木条放在</a:t>
            </a:r>
            <a:r>
              <a:rPr lang="zh-CN" altLang="en-US" sz="3200" b="0" dirty="0">
                <a:solidFill>
                  <a:srgbClr val="FF0000"/>
                </a:solidFill>
                <a:latin typeface="宋体" panose="02010600030101010101" pitchFamily="2" charset="-122"/>
              </a:rPr>
              <a:t>集气瓶口</a:t>
            </a:r>
            <a:endParaRPr lang="zh-CN" altLang="en-US" sz="3200" b="0" dirty="0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8245475" y="969010"/>
            <a:ext cx="3558540" cy="459422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290830" y="283210"/>
            <a:ext cx="2075576" cy="803275"/>
            <a:chOff x="153" y="352"/>
            <a:chExt cx="12017" cy="1265"/>
          </a:xfrm>
        </p:grpSpPr>
        <p:sp>
          <p:nvSpPr>
            <p:cNvPr id="109" name="PA_任意多边形 5"/>
            <p:cNvSpPr>
              <a:spLocks noEditPoints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53" y="352"/>
              <a:ext cx="11500" cy="1265"/>
            </a:xfrm>
            <a:custGeom>
              <a:avLst/>
              <a:gdLst>
                <a:gd name="T0" fmla="*/ 342 w 2787"/>
                <a:gd name="T1" fmla="*/ 280 h 1349"/>
                <a:gd name="T2" fmla="*/ 170 w 2787"/>
                <a:gd name="T3" fmla="*/ 344 h 1349"/>
                <a:gd name="T4" fmla="*/ 143 w 2787"/>
                <a:gd name="T5" fmla="*/ 698 h 1349"/>
                <a:gd name="T6" fmla="*/ 214 w 2787"/>
                <a:gd name="T7" fmla="*/ 912 h 1349"/>
                <a:gd name="T8" fmla="*/ 230 w 2787"/>
                <a:gd name="T9" fmla="*/ 1199 h 1349"/>
                <a:gd name="T10" fmla="*/ 506 w 2787"/>
                <a:gd name="T11" fmla="*/ 1115 h 1349"/>
                <a:gd name="T12" fmla="*/ 727 w 2787"/>
                <a:gd name="T13" fmla="*/ 1124 h 1349"/>
                <a:gd name="T14" fmla="*/ 944 w 2787"/>
                <a:gd name="T15" fmla="*/ 1141 h 1349"/>
                <a:gd name="T16" fmla="*/ 1129 w 2787"/>
                <a:gd name="T17" fmla="*/ 1226 h 1349"/>
                <a:gd name="T18" fmla="*/ 1335 w 2787"/>
                <a:gd name="T19" fmla="*/ 1185 h 1349"/>
                <a:gd name="T20" fmla="*/ 1521 w 2787"/>
                <a:gd name="T21" fmla="*/ 1247 h 1349"/>
                <a:gd name="T22" fmla="*/ 1690 w 2787"/>
                <a:gd name="T23" fmla="*/ 1203 h 1349"/>
                <a:gd name="T24" fmla="*/ 1912 w 2787"/>
                <a:gd name="T25" fmla="*/ 1176 h 1349"/>
                <a:gd name="T26" fmla="*/ 2077 w 2787"/>
                <a:gd name="T27" fmla="*/ 1212 h 1349"/>
                <a:gd name="T28" fmla="*/ 2177 w 2787"/>
                <a:gd name="T29" fmla="*/ 1253 h 1349"/>
                <a:gd name="T30" fmla="*/ 2397 w 2787"/>
                <a:gd name="T31" fmla="*/ 1269 h 1349"/>
                <a:gd name="T32" fmla="*/ 2570 w 2787"/>
                <a:gd name="T33" fmla="*/ 1313 h 1349"/>
                <a:gd name="T34" fmla="*/ 2721 w 2787"/>
                <a:gd name="T35" fmla="*/ 1127 h 1349"/>
                <a:gd name="T36" fmla="*/ 2731 w 2787"/>
                <a:gd name="T37" fmla="*/ 940 h 1349"/>
                <a:gd name="T38" fmla="*/ 2713 w 2787"/>
                <a:gd name="T39" fmla="*/ 775 h 1349"/>
                <a:gd name="T40" fmla="*/ 2754 w 2787"/>
                <a:gd name="T41" fmla="*/ 619 h 1349"/>
                <a:gd name="T42" fmla="*/ 2679 w 2787"/>
                <a:gd name="T43" fmla="*/ 606 h 1349"/>
                <a:gd name="T44" fmla="*/ 2628 w 2787"/>
                <a:gd name="T45" fmla="*/ 456 h 1349"/>
                <a:gd name="T46" fmla="*/ 2656 w 2787"/>
                <a:gd name="T47" fmla="*/ 409 h 1349"/>
                <a:gd name="T48" fmla="*/ 2663 w 2787"/>
                <a:gd name="T49" fmla="*/ 320 h 1349"/>
                <a:gd name="T50" fmla="*/ 2553 w 2787"/>
                <a:gd name="T51" fmla="*/ 287 h 1349"/>
                <a:gd name="T52" fmla="*/ 2432 w 2787"/>
                <a:gd name="T53" fmla="*/ 203 h 1349"/>
                <a:gd name="T54" fmla="*/ 2270 w 2787"/>
                <a:gd name="T55" fmla="*/ 177 h 1349"/>
                <a:gd name="T56" fmla="*/ 2019 w 2787"/>
                <a:gd name="T57" fmla="*/ 176 h 1349"/>
                <a:gd name="T58" fmla="*/ 1872 w 2787"/>
                <a:gd name="T59" fmla="*/ 84 h 1349"/>
                <a:gd name="T60" fmla="*/ 1773 w 2787"/>
                <a:gd name="T61" fmla="*/ 58 h 1349"/>
                <a:gd name="T62" fmla="*/ 1403 w 2787"/>
                <a:gd name="T63" fmla="*/ 190 h 1349"/>
                <a:gd name="T64" fmla="*/ 1482 w 2787"/>
                <a:gd name="T65" fmla="*/ 56 h 1349"/>
                <a:gd name="T66" fmla="*/ 922 w 2787"/>
                <a:gd name="T67" fmla="*/ 148 h 1349"/>
                <a:gd name="T68" fmla="*/ 311 w 2787"/>
                <a:gd name="T69" fmla="*/ 791 h 1349"/>
                <a:gd name="T70" fmla="*/ 784 w 2787"/>
                <a:gd name="T71" fmla="*/ 160 h 1349"/>
                <a:gd name="T72" fmla="*/ 404 w 2787"/>
                <a:gd name="T73" fmla="*/ 437 h 1349"/>
                <a:gd name="T74" fmla="*/ 758 w 2787"/>
                <a:gd name="T75" fmla="*/ 62 h 1349"/>
                <a:gd name="T76" fmla="*/ 1093 w 2787"/>
                <a:gd name="T77" fmla="*/ 148 h 1349"/>
                <a:gd name="T78" fmla="*/ 1230 w 2787"/>
                <a:gd name="T79" fmla="*/ 120 h 1349"/>
                <a:gd name="T80" fmla="*/ 494 w 2787"/>
                <a:gd name="T81" fmla="*/ 771 h 1349"/>
                <a:gd name="T82" fmla="*/ 665 w 2787"/>
                <a:gd name="T83" fmla="*/ 689 h 1349"/>
                <a:gd name="T84" fmla="*/ 633 w 2787"/>
                <a:gd name="T85" fmla="*/ 1098 h 1349"/>
                <a:gd name="T86" fmla="*/ 1051 w 2787"/>
                <a:gd name="T87" fmla="*/ 834 h 1349"/>
                <a:gd name="T88" fmla="*/ 1129 w 2787"/>
                <a:gd name="T89" fmla="*/ 605 h 1349"/>
                <a:gd name="T90" fmla="*/ 1207 w 2787"/>
                <a:gd name="T91" fmla="*/ 805 h 1349"/>
                <a:gd name="T92" fmla="*/ 1880 w 2787"/>
                <a:gd name="T93" fmla="*/ 220 h 1349"/>
                <a:gd name="T94" fmla="*/ 1469 w 2787"/>
                <a:gd name="T95" fmla="*/ 729 h 1349"/>
                <a:gd name="T96" fmla="*/ 1829 w 2787"/>
                <a:gd name="T97" fmla="*/ 257 h 1349"/>
                <a:gd name="T98" fmla="*/ 1600 w 2787"/>
                <a:gd name="T99" fmla="*/ 706 h 1349"/>
                <a:gd name="T100" fmla="*/ 2342 w 2787"/>
                <a:gd name="T101" fmla="*/ 327 h 1349"/>
                <a:gd name="T102" fmla="*/ 2264 w 2787"/>
                <a:gd name="T103" fmla="*/ 375 h 1349"/>
                <a:gd name="T104" fmla="*/ 1893 w 2787"/>
                <a:gd name="T105" fmla="*/ 989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87" h="1349">
                  <a:moveTo>
                    <a:pt x="573" y="70"/>
                  </a:moveTo>
                  <a:cubicBezTo>
                    <a:pt x="569" y="74"/>
                    <a:pt x="565" y="78"/>
                    <a:pt x="561" y="82"/>
                  </a:cubicBezTo>
                  <a:cubicBezTo>
                    <a:pt x="556" y="85"/>
                    <a:pt x="552" y="88"/>
                    <a:pt x="548" y="92"/>
                  </a:cubicBezTo>
                  <a:cubicBezTo>
                    <a:pt x="537" y="102"/>
                    <a:pt x="527" y="112"/>
                    <a:pt x="517" y="123"/>
                  </a:cubicBezTo>
                  <a:cubicBezTo>
                    <a:pt x="494" y="144"/>
                    <a:pt x="472" y="163"/>
                    <a:pt x="450" y="183"/>
                  </a:cubicBezTo>
                  <a:cubicBezTo>
                    <a:pt x="415" y="213"/>
                    <a:pt x="379" y="245"/>
                    <a:pt x="342" y="280"/>
                  </a:cubicBezTo>
                  <a:cubicBezTo>
                    <a:pt x="387" y="230"/>
                    <a:pt x="436" y="183"/>
                    <a:pt x="486" y="135"/>
                  </a:cubicBezTo>
                  <a:cubicBezTo>
                    <a:pt x="495" y="127"/>
                    <a:pt x="500" y="115"/>
                    <a:pt x="500" y="103"/>
                  </a:cubicBezTo>
                  <a:cubicBezTo>
                    <a:pt x="500" y="92"/>
                    <a:pt x="496" y="81"/>
                    <a:pt x="488" y="72"/>
                  </a:cubicBezTo>
                  <a:cubicBezTo>
                    <a:pt x="471" y="54"/>
                    <a:pt x="442" y="53"/>
                    <a:pt x="424" y="70"/>
                  </a:cubicBezTo>
                  <a:cubicBezTo>
                    <a:pt x="345" y="144"/>
                    <a:pt x="270" y="218"/>
                    <a:pt x="206" y="304"/>
                  </a:cubicBezTo>
                  <a:cubicBezTo>
                    <a:pt x="200" y="312"/>
                    <a:pt x="185" y="328"/>
                    <a:pt x="170" y="344"/>
                  </a:cubicBezTo>
                  <a:cubicBezTo>
                    <a:pt x="98" y="420"/>
                    <a:pt x="0" y="524"/>
                    <a:pt x="52" y="605"/>
                  </a:cubicBezTo>
                  <a:cubicBezTo>
                    <a:pt x="60" y="617"/>
                    <a:pt x="74" y="625"/>
                    <a:pt x="89" y="626"/>
                  </a:cubicBezTo>
                  <a:cubicBezTo>
                    <a:pt x="136" y="627"/>
                    <a:pt x="166" y="586"/>
                    <a:pt x="186" y="558"/>
                  </a:cubicBezTo>
                  <a:cubicBezTo>
                    <a:pt x="190" y="552"/>
                    <a:pt x="194" y="547"/>
                    <a:pt x="197" y="544"/>
                  </a:cubicBezTo>
                  <a:cubicBezTo>
                    <a:pt x="216" y="522"/>
                    <a:pt x="237" y="501"/>
                    <a:pt x="259" y="479"/>
                  </a:cubicBezTo>
                  <a:cubicBezTo>
                    <a:pt x="211" y="547"/>
                    <a:pt x="167" y="621"/>
                    <a:pt x="143" y="698"/>
                  </a:cubicBezTo>
                  <a:cubicBezTo>
                    <a:pt x="142" y="703"/>
                    <a:pt x="138" y="712"/>
                    <a:pt x="134" y="720"/>
                  </a:cubicBezTo>
                  <a:cubicBezTo>
                    <a:pt x="122" y="746"/>
                    <a:pt x="105" y="785"/>
                    <a:pt x="105" y="822"/>
                  </a:cubicBezTo>
                  <a:cubicBezTo>
                    <a:pt x="105" y="847"/>
                    <a:pt x="113" y="872"/>
                    <a:pt x="136" y="890"/>
                  </a:cubicBezTo>
                  <a:cubicBezTo>
                    <a:pt x="151" y="901"/>
                    <a:pt x="168" y="905"/>
                    <a:pt x="187" y="901"/>
                  </a:cubicBezTo>
                  <a:cubicBezTo>
                    <a:pt x="191" y="900"/>
                    <a:pt x="196" y="899"/>
                    <a:pt x="200" y="897"/>
                  </a:cubicBezTo>
                  <a:cubicBezTo>
                    <a:pt x="204" y="903"/>
                    <a:pt x="208" y="908"/>
                    <a:pt x="214" y="912"/>
                  </a:cubicBezTo>
                  <a:cubicBezTo>
                    <a:pt x="229" y="924"/>
                    <a:pt x="247" y="929"/>
                    <a:pt x="267" y="926"/>
                  </a:cubicBezTo>
                  <a:cubicBezTo>
                    <a:pt x="273" y="925"/>
                    <a:pt x="280" y="924"/>
                    <a:pt x="287" y="921"/>
                  </a:cubicBezTo>
                  <a:cubicBezTo>
                    <a:pt x="274" y="955"/>
                    <a:pt x="262" y="989"/>
                    <a:pt x="251" y="1024"/>
                  </a:cubicBezTo>
                  <a:cubicBezTo>
                    <a:pt x="251" y="1024"/>
                    <a:pt x="244" y="1044"/>
                    <a:pt x="244" y="1044"/>
                  </a:cubicBezTo>
                  <a:cubicBezTo>
                    <a:pt x="233" y="1075"/>
                    <a:pt x="219" y="1115"/>
                    <a:pt x="219" y="1151"/>
                  </a:cubicBezTo>
                  <a:cubicBezTo>
                    <a:pt x="219" y="1168"/>
                    <a:pt x="222" y="1184"/>
                    <a:pt x="230" y="1199"/>
                  </a:cubicBezTo>
                  <a:cubicBezTo>
                    <a:pt x="236" y="1209"/>
                    <a:pt x="246" y="1216"/>
                    <a:pt x="258" y="1219"/>
                  </a:cubicBezTo>
                  <a:cubicBezTo>
                    <a:pt x="270" y="1222"/>
                    <a:pt x="282" y="1220"/>
                    <a:pt x="293" y="1214"/>
                  </a:cubicBezTo>
                  <a:cubicBezTo>
                    <a:pt x="310" y="1203"/>
                    <a:pt x="326" y="1188"/>
                    <a:pt x="340" y="1172"/>
                  </a:cubicBezTo>
                  <a:cubicBezTo>
                    <a:pt x="340" y="1180"/>
                    <a:pt x="342" y="1188"/>
                    <a:pt x="345" y="1196"/>
                  </a:cubicBezTo>
                  <a:cubicBezTo>
                    <a:pt x="353" y="1216"/>
                    <a:pt x="374" y="1228"/>
                    <a:pt x="396" y="1223"/>
                  </a:cubicBezTo>
                  <a:cubicBezTo>
                    <a:pt x="447" y="1213"/>
                    <a:pt x="481" y="1156"/>
                    <a:pt x="506" y="1115"/>
                  </a:cubicBezTo>
                  <a:cubicBezTo>
                    <a:pt x="506" y="1115"/>
                    <a:pt x="508" y="1112"/>
                    <a:pt x="508" y="1111"/>
                  </a:cubicBezTo>
                  <a:cubicBezTo>
                    <a:pt x="514" y="1118"/>
                    <a:pt x="521" y="1124"/>
                    <a:pt x="529" y="1127"/>
                  </a:cubicBezTo>
                  <a:cubicBezTo>
                    <a:pt x="526" y="1142"/>
                    <a:pt x="524" y="1156"/>
                    <a:pt x="524" y="1169"/>
                  </a:cubicBezTo>
                  <a:cubicBezTo>
                    <a:pt x="524" y="1195"/>
                    <a:pt x="531" y="1216"/>
                    <a:pt x="549" y="1231"/>
                  </a:cubicBezTo>
                  <a:cubicBezTo>
                    <a:pt x="560" y="1241"/>
                    <a:pt x="575" y="1244"/>
                    <a:pt x="590" y="1241"/>
                  </a:cubicBezTo>
                  <a:cubicBezTo>
                    <a:pt x="649" y="1225"/>
                    <a:pt x="694" y="1167"/>
                    <a:pt x="727" y="1124"/>
                  </a:cubicBezTo>
                  <a:cubicBezTo>
                    <a:pt x="740" y="1107"/>
                    <a:pt x="740" y="1107"/>
                    <a:pt x="740" y="1107"/>
                  </a:cubicBezTo>
                  <a:cubicBezTo>
                    <a:pt x="763" y="1079"/>
                    <a:pt x="784" y="1050"/>
                    <a:pt x="806" y="1021"/>
                  </a:cubicBezTo>
                  <a:cubicBezTo>
                    <a:pt x="790" y="1064"/>
                    <a:pt x="778" y="1106"/>
                    <a:pt x="778" y="1142"/>
                  </a:cubicBezTo>
                  <a:cubicBezTo>
                    <a:pt x="778" y="1166"/>
                    <a:pt x="783" y="1187"/>
                    <a:pt x="796" y="1204"/>
                  </a:cubicBezTo>
                  <a:cubicBezTo>
                    <a:pt x="807" y="1217"/>
                    <a:pt x="824" y="1223"/>
                    <a:pt x="840" y="1220"/>
                  </a:cubicBezTo>
                  <a:cubicBezTo>
                    <a:pt x="883" y="1212"/>
                    <a:pt x="917" y="1176"/>
                    <a:pt x="944" y="1141"/>
                  </a:cubicBezTo>
                  <a:cubicBezTo>
                    <a:pt x="944" y="1156"/>
                    <a:pt x="947" y="1169"/>
                    <a:pt x="952" y="1181"/>
                  </a:cubicBezTo>
                  <a:cubicBezTo>
                    <a:pt x="959" y="1199"/>
                    <a:pt x="977" y="1210"/>
                    <a:pt x="997" y="1208"/>
                  </a:cubicBezTo>
                  <a:cubicBezTo>
                    <a:pt x="1015" y="1207"/>
                    <a:pt x="1032" y="1200"/>
                    <a:pt x="1046" y="1190"/>
                  </a:cubicBezTo>
                  <a:cubicBezTo>
                    <a:pt x="1051" y="1191"/>
                    <a:pt x="1056" y="1191"/>
                    <a:pt x="1062" y="1191"/>
                  </a:cubicBezTo>
                  <a:cubicBezTo>
                    <a:pt x="1075" y="1190"/>
                    <a:pt x="1088" y="1186"/>
                    <a:pt x="1100" y="1180"/>
                  </a:cubicBezTo>
                  <a:cubicBezTo>
                    <a:pt x="1103" y="1199"/>
                    <a:pt x="1112" y="1215"/>
                    <a:pt x="1129" y="1226"/>
                  </a:cubicBezTo>
                  <a:cubicBezTo>
                    <a:pt x="1146" y="1237"/>
                    <a:pt x="1163" y="1238"/>
                    <a:pt x="1180" y="1233"/>
                  </a:cubicBezTo>
                  <a:cubicBezTo>
                    <a:pt x="1182" y="1239"/>
                    <a:pt x="1185" y="1244"/>
                    <a:pt x="1190" y="1248"/>
                  </a:cubicBezTo>
                  <a:cubicBezTo>
                    <a:pt x="1200" y="1258"/>
                    <a:pt x="1214" y="1262"/>
                    <a:pt x="1228" y="1260"/>
                  </a:cubicBezTo>
                  <a:cubicBezTo>
                    <a:pt x="1275" y="1253"/>
                    <a:pt x="1308" y="1210"/>
                    <a:pt x="1331" y="1179"/>
                  </a:cubicBezTo>
                  <a:cubicBezTo>
                    <a:pt x="1331" y="1179"/>
                    <a:pt x="1332" y="1179"/>
                    <a:pt x="1332" y="1179"/>
                  </a:cubicBezTo>
                  <a:cubicBezTo>
                    <a:pt x="1333" y="1181"/>
                    <a:pt x="1334" y="1183"/>
                    <a:pt x="1335" y="1185"/>
                  </a:cubicBezTo>
                  <a:cubicBezTo>
                    <a:pt x="1339" y="1190"/>
                    <a:pt x="1343" y="1194"/>
                    <a:pt x="1349" y="1198"/>
                  </a:cubicBezTo>
                  <a:cubicBezTo>
                    <a:pt x="1343" y="1218"/>
                    <a:pt x="1339" y="1238"/>
                    <a:pt x="1339" y="1258"/>
                  </a:cubicBezTo>
                  <a:cubicBezTo>
                    <a:pt x="1339" y="1259"/>
                    <a:pt x="1339" y="1260"/>
                    <a:pt x="1339" y="1262"/>
                  </a:cubicBezTo>
                  <a:cubicBezTo>
                    <a:pt x="1340" y="1284"/>
                    <a:pt x="1357" y="1303"/>
                    <a:pt x="1379" y="1305"/>
                  </a:cubicBezTo>
                  <a:cubicBezTo>
                    <a:pt x="1426" y="1311"/>
                    <a:pt x="1465" y="1273"/>
                    <a:pt x="1506" y="1222"/>
                  </a:cubicBezTo>
                  <a:cubicBezTo>
                    <a:pt x="1508" y="1232"/>
                    <a:pt x="1513" y="1240"/>
                    <a:pt x="1521" y="1247"/>
                  </a:cubicBezTo>
                  <a:cubicBezTo>
                    <a:pt x="1532" y="1256"/>
                    <a:pt x="1547" y="1259"/>
                    <a:pt x="1561" y="1256"/>
                  </a:cubicBezTo>
                  <a:cubicBezTo>
                    <a:pt x="1597" y="1246"/>
                    <a:pt x="1622" y="1213"/>
                    <a:pt x="1639" y="1189"/>
                  </a:cubicBezTo>
                  <a:cubicBezTo>
                    <a:pt x="1648" y="1177"/>
                    <a:pt x="1648" y="1177"/>
                    <a:pt x="1648" y="1177"/>
                  </a:cubicBezTo>
                  <a:cubicBezTo>
                    <a:pt x="1673" y="1147"/>
                    <a:pt x="1698" y="1117"/>
                    <a:pt x="1722" y="1088"/>
                  </a:cubicBezTo>
                  <a:cubicBezTo>
                    <a:pt x="1722" y="1089"/>
                    <a:pt x="1721" y="1091"/>
                    <a:pt x="1721" y="1092"/>
                  </a:cubicBezTo>
                  <a:cubicBezTo>
                    <a:pt x="1707" y="1126"/>
                    <a:pt x="1690" y="1166"/>
                    <a:pt x="1690" y="1203"/>
                  </a:cubicBezTo>
                  <a:cubicBezTo>
                    <a:pt x="1690" y="1217"/>
                    <a:pt x="1692" y="1230"/>
                    <a:pt x="1698" y="1243"/>
                  </a:cubicBezTo>
                  <a:cubicBezTo>
                    <a:pt x="1703" y="1255"/>
                    <a:pt x="1713" y="1264"/>
                    <a:pt x="1726" y="1268"/>
                  </a:cubicBezTo>
                  <a:cubicBezTo>
                    <a:pt x="1738" y="1272"/>
                    <a:pt x="1752" y="1270"/>
                    <a:pt x="1763" y="1263"/>
                  </a:cubicBezTo>
                  <a:cubicBezTo>
                    <a:pt x="1784" y="1249"/>
                    <a:pt x="1803" y="1231"/>
                    <a:pt x="1821" y="1211"/>
                  </a:cubicBezTo>
                  <a:cubicBezTo>
                    <a:pt x="1823" y="1212"/>
                    <a:pt x="1826" y="1212"/>
                    <a:pt x="1829" y="1213"/>
                  </a:cubicBezTo>
                  <a:cubicBezTo>
                    <a:pt x="1862" y="1216"/>
                    <a:pt x="1889" y="1196"/>
                    <a:pt x="1912" y="1176"/>
                  </a:cubicBezTo>
                  <a:cubicBezTo>
                    <a:pt x="1913" y="1183"/>
                    <a:pt x="1916" y="1190"/>
                    <a:pt x="1921" y="1196"/>
                  </a:cubicBezTo>
                  <a:cubicBezTo>
                    <a:pt x="1933" y="1210"/>
                    <a:pt x="1952" y="1216"/>
                    <a:pt x="1969" y="1210"/>
                  </a:cubicBezTo>
                  <a:cubicBezTo>
                    <a:pt x="1992" y="1203"/>
                    <a:pt x="2012" y="1188"/>
                    <a:pt x="2029" y="1172"/>
                  </a:cubicBezTo>
                  <a:cubicBezTo>
                    <a:pt x="2038" y="1184"/>
                    <a:pt x="2052" y="1191"/>
                    <a:pt x="2067" y="1190"/>
                  </a:cubicBezTo>
                  <a:cubicBezTo>
                    <a:pt x="2072" y="1190"/>
                    <a:pt x="2078" y="1189"/>
                    <a:pt x="2083" y="1188"/>
                  </a:cubicBezTo>
                  <a:cubicBezTo>
                    <a:pt x="2080" y="1196"/>
                    <a:pt x="2078" y="1204"/>
                    <a:pt x="2077" y="1212"/>
                  </a:cubicBezTo>
                  <a:cubicBezTo>
                    <a:pt x="2077" y="1214"/>
                    <a:pt x="2077" y="1215"/>
                    <a:pt x="2077" y="1216"/>
                  </a:cubicBezTo>
                  <a:cubicBezTo>
                    <a:pt x="2077" y="1231"/>
                    <a:pt x="2084" y="1245"/>
                    <a:pt x="2096" y="1253"/>
                  </a:cubicBezTo>
                  <a:cubicBezTo>
                    <a:pt x="2110" y="1263"/>
                    <a:pt x="2127" y="1264"/>
                    <a:pt x="2142" y="1257"/>
                  </a:cubicBezTo>
                  <a:cubicBezTo>
                    <a:pt x="2157" y="1249"/>
                    <a:pt x="2171" y="1240"/>
                    <a:pt x="2183" y="1229"/>
                  </a:cubicBezTo>
                  <a:cubicBezTo>
                    <a:pt x="2181" y="1233"/>
                    <a:pt x="2180" y="1237"/>
                    <a:pt x="2179" y="1241"/>
                  </a:cubicBezTo>
                  <a:cubicBezTo>
                    <a:pt x="2178" y="1245"/>
                    <a:pt x="2177" y="1249"/>
                    <a:pt x="2177" y="1253"/>
                  </a:cubicBezTo>
                  <a:cubicBezTo>
                    <a:pt x="2177" y="1264"/>
                    <a:pt x="2182" y="1276"/>
                    <a:pt x="2190" y="1284"/>
                  </a:cubicBezTo>
                  <a:cubicBezTo>
                    <a:pt x="2201" y="1296"/>
                    <a:pt x="2218" y="1300"/>
                    <a:pt x="2233" y="1296"/>
                  </a:cubicBezTo>
                  <a:cubicBezTo>
                    <a:pt x="2235" y="1296"/>
                    <a:pt x="2237" y="1295"/>
                    <a:pt x="2239" y="1295"/>
                  </a:cubicBezTo>
                  <a:cubicBezTo>
                    <a:pt x="2239" y="1297"/>
                    <a:pt x="2240" y="1300"/>
                    <a:pt x="2242" y="1303"/>
                  </a:cubicBezTo>
                  <a:cubicBezTo>
                    <a:pt x="2250" y="1317"/>
                    <a:pt x="2264" y="1325"/>
                    <a:pt x="2280" y="1326"/>
                  </a:cubicBezTo>
                  <a:cubicBezTo>
                    <a:pt x="2319" y="1326"/>
                    <a:pt x="2357" y="1304"/>
                    <a:pt x="2397" y="1269"/>
                  </a:cubicBezTo>
                  <a:cubicBezTo>
                    <a:pt x="2397" y="1281"/>
                    <a:pt x="2402" y="1292"/>
                    <a:pt x="2411" y="1301"/>
                  </a:cubicBezTo>
                  <a:cubicBezTo>
                    <a:pt x="2428" y="1316"/>
                    <a:pt x="2454" y="1316"/>
                    <a:pt x="2471" y="1301"/>
                  </a:cubicBezTo>
                  <a:cubicBezTo>
                    <a:pt x="2472" y="1301"/>
                    <a:pt x="2473" y="1300"/>
                    <a:pt x="2473" y="1300"/>
                  </a:cubicBezTo>
                  <a:cubicBezTo>
                    <a:pt x="2473" y="1311"/>
                    <a:pt x="2477" y="1322"/>
                    <a:pt x="2485" y="1330"/>
                  </a:cubicBezTo>
                  <a:cubicBezTo>
                    <a:pt x="2502" y="1348"/>
                    <a:pt x="2530" y="1349"/>
                    <a:pt x="2548" y="1333"/>
                  </a:cubicBezTo>
                  <a:cubicBezTo>
                    <a:pt x="2570" y="1313"/>
                    <a:pt x="2570" y="1313"/>
                    <a:pt x="2570" y="1313"/>
                  </a:cubicBezTo>
                  <a:cubicBezTo>
                    <a:pt x="2595" y="1290"/>
                    <a:pt x="2628" y="1260"/>
                    <a:pt x="2660" y="1239"/>
                  </a:cubicBezTo>
                  <a:cubicBezTo>
                    <a:pt x="2675" y="1254"/>
                    <a:pt x="2698" y="1258"/>
                    <a:pt x="2716" y="1247"/>
                  </a:cubicBezTo>
                  <a:cubicBezTo>
                    <a:pt x="2744" y="1230"/>
                    <a:pt x="2762" y="1203"/>
                    <a:pt x="2763" y="1174"/>
                  </a:cubicBezTo>
                  <a:cubicBezTo>
                    <a:pt x="2763" y="1174"/>
                    <a:pt x="2763" y="1173"/>
                    <a:pt x="2763" y="1172"/>
                  </a:cubicBezTo>
                  <a:cubicBezTo>
                    <a:pt x="2763" y="1160"/>
                    <a:pt x="2759" y="1149"/>
                    <a:pt x="2751" y="1140"/>
                  </a:cubicBezTo>
                  <a:cubicBezTo>
                    <a:pt x="2743" y="1132"/>
                    <a:pt x="2732" y="1127"/>
                    <a:pt x="2721" y="1127"/>
                  </a:cubicBezTo>
                  <a:cubicBezTo>
                    <a:pt x="2741" y="1097"/>
                    <a:pt x="2759" y="1065"/>
                    <a:pt x="2766" y="1032"/>
                  </a:cubicBezTo>
                  <a:cubicBezTo>
                    <a:pt x="2766" y="1029"/>
                    <a:pt x="2767" y="1025"/>
                    <a:pt x="2767" y="1022"/>
                  </a:cubicBezTo>
                  <a:cubicBezTo>
                    <a:pt x="2767" y="1011"/>
                    <a:pt x="2763" y="1001"/>
                    <a:pt x="2755" y="992"/>
                  </a:cubicBezTo>
                  <a:cubicBezTo>
                    <a:pt x="2747" y="984"/>
                    <a:pt x="2737" y="979"/>
                    <a:pt x="2725" y="978"/>
                  </a:cubicBezTo>
                  <a:cubicBezTo>
                    <a:pt x="2729" y="967"/>
                    <a:pt x="2731" y="956"/>
                    <a:pt x="2731" y="945"/>
                  </a:cubicBezTo>
                  <a:cubicBezTo>
                    <a:pt x="2731" y="944"/>
                    <a:pt x="2731" y="942"/>
                    <a:pt x="2731" y="940"/>
                  </a:cubicBezTo>
                  <a:cubicBezTo>
                    <a:pt x="2731" y="928"/>
                    <a:pt x="2725" y="917"/>
                    <a:pt x="2716" y="909"/>
                  </a:cubicBezTo>
                  <a:cubicBezTo>
                    <a:pt x="2716" y="909"/>
                    <a:pt x="2716" y="909"/>
                    <a:pt x="2715" y="909"/>
                  </a:cubicBezTo>
                  <a:cubicBezTo>
                    <a:pt x="2737" y="885"/>
                    <a:pt x="2758" y="862"/>
                    <a:pt x="2777" y="837"/>
                  </a:cubicBezTo>
                  <a:cubicBezTo>
                    <a:pt x="2784" y="829"/>
                    <a:pt x="2787" y="819"/>
                    <a:pt x="2787" y="809"/>
                  </a:cubicBezTo>
                  <a:cubicBezTo>
                    <a:pt x="2787" y="797"/>
                    <a:pt x="2783" y="785"/>
                    <a:pt x="2774" y="777"/>
                  </a:cubicBezTo>
                  <a:cubicBezTo>
                    <a:pt x="2757" y="760"/>
                    <a:pt x="2731" y="760"/>
                    <a:pt x="2713" y="775"/>
                  </a:cubicBezTo>
                  <a:cubicBezTo>
                    <a:pt x="2663" y="818"/>
                    <a:pt x="2609" y="858"/>
                    <a:pt x="2556" y="896"/>
                  </a:cubicBezTo>
                  <a:cubicBezTo>
                    <a:pt x="2552" y="899"/>
                    <a:pt x="2548" y="902"/>
                    <a:pt x="2544" y="905"/>
                  </a:cubicBezTo>
                  <a:cubicBezTo>
                    <a:pt x="2595" y="839"/>
                    <a:pt x="2648" y="771"/>
                    <a:pt x="2709" y="715"/>
                  </a:cubicBezTo>
                  <a:cubicBezTo>
                    <a:pt x="2722" y="704"/>
                    <a:pt x="2735" y="693"/>
                    <a:pt x="2748" y="682"/>
                  </a:cubicBezTo>
                  <a:cubicBezTo>
                    <a:pt x="2759" y="673"/>
                    <a:pt x="2764" y="660"/>
                    <a:pt x="2764" y="647"/>
                  </a:cubicBezTo>
                  <a:cubicBezTo>
                    <a:pt x="2764" y="637"/>
                    <a:pt x="2761" y="627"/>
                    <a:pt x="2754" y="619"/>
                  </a:cubicBezTo>
                  <a:cubicBezTo>
                    <a:pt x="2738" y="600"/>
                    <a:pt x="2711" y="597"/>
                    <a:pt x="2691" y="612"/>
                  </a:cubicBezTo>
                  <a:cubicBezTo>
                    <a:pt x="2691" y="612"/>
                    <a:pt x="2690" y="613"/>
                    <a:pt x="2690" y="613"/>
                  </a:cubicBezTo>
                  <a:cubicBezTo>
                    <a:pt x="2690" y="613"/>
                    <a:pt x="2690" y="613"/>
                    <a:pt x="2690" y="613"/>
                  </a:cubicBezTo>
                  <a:cubicBezTo>
                    <a:pt x="2690" y="614"/>
                    <a:pt x="2689" y="614"/>
                    <a:pt x="2689" y="614"/>
                  </a:cubicBezTo>
                  <a:cubicBezTo>
                    <a:pt x="2684" y="618"/>
                    <a:pt x="2678" y="623"/>
                    <a:pt x="2673" y="627"/>
                  </a:cubicBezTo>
                  <a:cubicBezTo>
                    <a:pt x="2677" y="621"/>
                    <a:pt x="2679" y="614"/>
                    <a:pt x="2679" y="606"/>
                  </a:cubicBezTo>
                  <a:cubicBezTo>
                    <a:pt x="2679" y="598"/>
                    <a:pt x="2676" y="589"/>
                    <a:pt x="2671" y="582"/>
                  </a:cubicBezTo>
                  <a:cubicBezTo>
                    <a:pt x="2662" y="568"/>
                    <a:pt x="2647" y="561"/>
                    <a:pt x="2631" y="562"/>
                  </a:cubicBezTo>
                  <a:cubicBezTo>
                    <a:pt x="2645" y="551"/>
                    <a:pt x="2660" y="542"/>
                    <a:pt x="2674" y="533"/>
                  </a:cubicBezTo>
                  <a:cubicBezTo>
                    <a:pt x="2688" y="524"/>
                    <a:pt x="2696" y="509"/>
                    <a:pt x="2696" y="494"/>
                  </a:cubicBezTo>
                  <a:cubicBezTo>
                    <a:pt x="2696" y="486"/>
                    <a:pt x="2694" y="478"/>
                    <a:pt x="2689" y="471"/>
                  </a:cubicBezTo>
                  <a:cubicBezTo>
                    <a:pt x="2676" y="450"/>
                    <a:pt x="2649" y="443"/>
                    <a:pt x="2628" y="456"/>
                  </a:cubicBezTo>
                  <a:cubicBezTo>
                    <a:pt x="2628" y="456"/>
                    <a:pt x="2627" y="456"/>
                    <a:pt x="2627" y="456"/>
                  </a:cubicBezTo>
                  <a:cubicBezTo>
                    <a:pt x="2627" y="456"/>
                    <a:pt x="2627" y="456"/>
                    <a:pt x="2627" y="456"/>
                  </a:cubicBezTo>
                  <a:cubicBezTo>
                    <a:pt x="2627" y="456"/>
                    <a:pt x="2627" y="456"/>
                    <a:pt x="2627" y="456"/>
                  </a:cubicBezTo>
                  <a:cubicBezTo>
                    <a:pt x="2624" y="458"/>
                    <a:pt x="2620" y="460"/>
                    <a:pt x="2617" y="462"/>
                  </a:cubicBezTo>
                  <a:cubicBezTo>
                    <a:pt x="2625" y="456"/>
                    <a:pt x="2632" y="450"/>
                    <a:pt x="2640" y="443"/>
                  </a:cubicBezTo>
                  <a:cubicBezTo>
                    <a:pt x="2650" y="435"/>
                    <a:pt x="2656" y="422"/>
                    <a:pt x="2656" y="409"/>
                  </a:cubicBezTo>
                  <a:cubicBezTo>
                    <a:pt x="2656" y="400"/>
                    <a:pt x="2654" y="392"/>
                    <a:pt x="2649" y="384"/>
                  </a:cubicBezTo>
                  <a:cubicBezTo>
                    <a:pt x="2644" y="376"/>
                    <a:pt x="2636" y="371"/>
                    <a:pt x="2628" y="367"/>
                  </a:cubicBezTo>
                  <a:cubicBezTo>
                    <a:pt x="2633" y="364"/>
                    <a:pt x="2638" y="360"/>
                    <a:pt x="2643" y="357"/>
                  </a:cubicBezTo>
                  <a:cubicBezTo>
                    <a:pt x="2643" y="357"/>
                    <a:pt x="2642" y="357"/>
                    <a:pt x="2642" y="358"/>
                  </a:cubicBezTo>
                  <a:cubicBezTo>
                    <a:pt x="2643" y="357"/>
                    <a:pt x="2644" y="357"/>
                    <a:pt x="2644" y="356"/>
                  </a:cubicBezTo>
                  <a:cubicBezTo>
                    <a:pt x="2657" y="348"/>
                    <a:pt x="2663" y="334"/>
                    <a:pt x="2663" y="320"/>
                  </a:cubicBezTo>
                  <a:cubicBezTo>
                    <a:pt x="2663" y="311"/>
                    <a:pt x="2661" y="302"/>
                    <a:pt x="2656" y="294"/>
                  </a:cubicBezTo>
                  <a:cubicBezTo>
                    <a:pt x="2642" y="274"/>
                    <a:pt x="2614" y="269"/>
                    <a:pt x="2594" y="282"/>
                  </a:cubicBezTo>
                  <a:cubicBezTo>
                    <a:pt x="2593" y="282"/>
                    <a:pt x="2593" y="283"/>
                    <a:pt x="2592" y="283"/>
                  </a:cubicBezTo>
                  <a:cubicBezTo>
                    <a:pt x="2572" y="298"/>
                    <a:pt x="2547" y="309"/>
                    <a:pt x="2521" y="321"/>
                  </a:cubicBezTo>
                  <a:cubicBezTo>
                    <a:pt x="2516" y="323"/>
                    <a:pt x="2512" y="325"/>
                    <a:pt x="2508" y="327"/>
                  </a:cubicBezTo>
                  <a:cubicBezTo>
                    <a:pt x="2524" y="315"/>
                    <a:pt x="2540" y="302"/>
                    <a:pt x="2553" y="287"/>
                  </a:cubicBezTo>
                  <a:cubicBezTo>
                    <a:pt x="2561" y="278"/>
                    <a:pt x="2566" y="267"/>
                    <a:pt x="2566" y="256"/>
                  </a:cubicBezTo>
                  <a:cubicBezTo>
                    <a:pt x="2566" y="249"/>
                    <a:pt x="2564" y="241"/>
                    <a:pt x="2560" y="234"/>
                  </a:cubicBezTo>
                  <a:cubicBezTo>
                    <a:pt x="2550" y="217"/>
                    <a:pt x="2531" y="208"/>
                    <a:pt x="2512" y="212"/>
                  </a:cubicBezTo>
                  <a:cubicBezTo>
                    <a:pt x="2484" y="218"/>
                    <a:pt x="2457" y="232"/>
                    <a:pt x="2431" y="249"/>
                  </a:cubicBezTo>
                  <a:cubicBezTo>
                    <a:pt x="2436" y="242"/>
                    <a:pt x="2438" y="234"/>
                    <a:pt x="2438" y="226"/>
                  </a:cubicBezTo>
                  <a:cubicBezTo>
                    <a:pt x="2438" y="218"/>
                    <a:pt x="2436" y="210"/>
                    <a:pt x="2432" y="203"/>
                  </a:cubicBezTo>
                  <a:cubicBezTo>
                    <a:pt x="2421" y="184"/>
                    <a:pt x="2399" y="176"/>
                    <a:pt x="2378" y="183"/>
                  </a:cubicBezTo>
                  <a:cubicBezTo>
                    <a:pt x="2301" y="211"/>
                    <a:pt x="2231" y="266"/>
                    <a:pt x="2175" y="310"/>
                  </a:cubicBezTo>
                  <a:cubicBezTo>
                    <a:pt x="2086" y="380"/>
                    <a:pt x="2003" y="462"/>
                    <a:pt x="1913" y="568"/>
                  </a:cubicBezTo>
                  <a:cubicBezTo>
                    <a:pt x="1982" y="478"/>
                    <a:pt x="2056" y="390"/>
                    <a:pt x="2141" y="311"/>
                  </a:cubicBezTo>
                  <a:cubicBezTo>
                    <a:pt x="2148" y="305"/>
                    <a:pt x="2159" y="296"/>
                    <a:pt x="2172" y="286"/>
                  </a:cubicBezTo>
                  <a:cubicBezTo>
                    <a:pt x="2213" y="255"/>
                    <a:pt x="2259" y="219"/>
                    <a:pt x="2270" y="177"/>
                  </a:cubicBezTo>
                  <a:cubicBezTo>
                    <a:pt x="2271" y="174"/>
                    <a:pt x="2271" y="170"/>
                    <a:pt x="2271" y="166"/>
                  </a:cubicBezTo>
                  <a:cubicBezTo>
                    <a:pt x="2271" y="154"/>
                    <a:pt x="2266" y="142"/>
                    <a:pt x="2257" y="133"/>
                  </a:cubicBezTo>
                  <a:cubicBezTo>
                    <a:pt x="2246" y="122"/>
                    <a:pt x="2228" y="118"/>
                    <a:pt x="2213" y="123"/>
                  </a:cubicBezTo>
                  <a:cubicBezTo>
                    <a:pt x="2201" y="127"/>
                    <a:pt x="2189" y="132"/>
                    <a:pt x="2177" y="138"/>
                  </a:cubicBezTo>
                  <a:cubicBezTo>
                    <a:pt x="2175" y="136"/>
                    <a:pt x="2173" y="135"/>
                    <a:pt x="2170" y="135"/>
                  </a:cubicBezTo>
                  <a:cubicBezTo>
                    <a:pt x="2126" y="119"/>
                    <a:pt x="2074" y="143"/>
                    <a:pt x="2019" y="176"/>
                  </a:cubicBezTo>
                  <a:cubicBezTo>
                    <a:pt x="2025" y="160"/>
                    <a:pt x="2029" y="145"/>
                    <a:pt x="2029" y="130"/>
                  </a:cubicBezTo>
                  <a:cubicBezTo>
                    <a:pt x="2029" y="126"/>
                    <a:pt x="2028" y="122"/>
                    <a:pt x="2028" y="119"/>
                  </a:cubicBezTo>
                  <a:cubicBezTo>
                    <a:pt x="2025" y="98"/>
                    <a:pt x="2009" y="82"/>
                    <a:pt x="1988" y="80"/>
                  </a:cubicBezTo>
                  <a:cubicBezTo>
                    <a:pt x="1970" y="78"/>
                    <a:pt x="1952" y="81"/>
                    <a:pt x="1934" y="86"/>
                  </a:cubicBezTo>
                  <a:cubicBezTo>
                    <a:pt x="1934" y="86"/>
                    <a:pt x="1934" y="86"/>
                    <a:pt x="1934" y="86"/>
                  </a:cubicBezTo>
                  <a:cubicBezTo>
                    <a:pt x="1918" y="69"/>
                    <a:pt x="1890" y="68"/>
                    <a:pt x="1872" y="84"/>
                  </a:cubicBezTo>
                  <a:cubicBezTo>
                    <a:pt x="1866" y="88"/>
                    <a:pt x="1861" y="94"/>
                    <a:pt x="1856" y="99"/>
                  </a:cubicBezTo>
                  <a:cubicBezTo>
                    <a:pt x="1845" y="108"/>
                    <a:pt x="1833" y="117"/>
                    <a:pt x="1821" y="126"/>
                  </a:cubicBezTo>
                  <a:cubicBezTo>
                    <a:pt x="1823" y="121"/>
                    <a:pt x="1824" y="115"/>
                    <a:pt x="1825" y="109"/>
                  </a:cubicBezTo>
                  <a:cubicBezTo>
                    <a:pt x="1825" y="107"/>
                    <a:pt x="1825" y="105"/>
                    <a:pt x="1825" y="102"/>
                  </a:cubicBezTo>
                  <a:cubicBezTo>
                    <a:pt x="1825" y="90"/>
                    <a:pt x="1821" y="79"/>
                    <a:pt x="1812" y="70"/>
                  </a:cubicBezTo>
                  <a:cubicBezTo>
                    <a:pt x="1802" y="60"/>
                    <a:pt x="1787" y="56"/>
                    <a:pt x="1773" y="58"/>
                  </a:cubicBezTo>
                  <a:cubicBezTo>
                    <a:pt x="1714" y="68"/>
                    <a:pt x="1657" y="106"/>
                    <a:pt x="1611" y="136"/>
                  </a:cubicBezTo>
                  <a:cubicBezTo>
                    <a:pt x="1611" y="136"/>
                    <a:pt x="1610" y="137"/>
                    <a:pt x="1610" y="137"/>
                  </a:cubicBezTo>
                  <a:cubicBezTo>
                    <a:pt x="1610" y="135"/>
                    <a:pt x="1610" y="134"/>
                    <a:pt x="1610" y="132"/>
                  </a:cubicBezTo>
                  <a:cubicBezTo>
                    <a:pt x="1610" y="124"/>
                    <a:pt x="1608" y="116"/>
                    <a:pt x="1603" y="109"/>
                  </a:cubicBezTo>
                  <a:cubicBezTo>
                    <a:pt x="1593" y="91"/>
                    <a:pt x="1571" y="83"/>
                    <a:pt x="1551" y="89"/>
                  </a:cubicBezTo>
                  <a:cubicBezTo>
                    <a:pt x="1495" y="108"/>
                    <a:pt x="1446" y="151"/>
                    <a:pt x="1403" y="190"/>
                  </a:cubicBezTo>
                  <a:cubicBezTo>
                    <a:pt x="1405" y="183"/>
                    <a:pt x="1407" y="176"/>
                    <a:pt x="1408" y="169"/>
                  </a:cubicBezTo>
                  <a:cubicBezTo>
                    <a:pt x="1408" y="167"/>
                    <a:pt x="1408" y="165"/>
                    <a:pt x="1408" y="163"/>
                  </a:cubicBezTo>
                  <a:cubicBezTo>
                    <a:pt x="1408" y="162"/>
                    <a:pt x="1408" y="160"/>
                    <a:pt x="1408" y="159"/>
                  </a:cubicBezTo>
                  <a:cubicBezTo>
                    <a:pt x="1429" y="143"/>
                    <a:pt x="1450" y="127"/>
                    <a:pt x="1470" y="110"/>
                  </a:cubicBezTo>
                  <a:cubicBezTo>
                    <a:pt x="1481" y="101"/>
                    <a:pt x="1486" y="88"/>
                    <a:pt x="1486" y="76"/>
                  </a:cubicBezTo>
                  <a:cubicBezTo>
                    <a:pt x="1486" y="69"/>
                    <a:pt x="1485" y="62"/>
                    <a:pt x="1482" y="56"/>
                  </a:cubicBezTo>
                  <a:cubicBezTo>
                    <a:pt x="1472" y="37"/>
                    <a:pt x="1452" y="27"/>
                    <a:pt x="1431" y="32"/>
                  </a:cubicBezTo>
                  <a:cubicBezTo>
                    <a:pt x="1397" y="39"/>
                    <a:pt x="1365" y="56"/>
                    <a:pt x="1334" y="77"/>
                  </a:cubicBezTo>
                  <a:cubicBezTo>
                    <a:pt x="1321" y="43"/>
                    <a:pt x="1293" y="22"/>
                    <a:pt x="1254" y="17"/>
                  </a:cubicBezTo>
                  <a:cubicBezTo>
                    <a:pt x="1228" y="13"/>
                    <a:pt x="1202" y="17"/>
                    <a:pt x="1180" y="21"/>
                  </a:cubicBezTo>
                  <a:cubicBezTo>
                    <a:pt x="1084" y="39"/>
                    <a:pt x="1001" y="92"/>
                    <a:pt x="927" y="156"/>
                  </a:cubicBezTo>
                  <a:cubicBezTo>
                    <a:pt x="926" y="153"/>
                    <a:pt x="924" y="151"/>
                    <a:pt x="922" y="148"/>
                  </a:cubicBezTo>
                  <a:cubicBezTo>
                    <a:pt x="911" y="134"/>
                    <a:pt x="892" y="128"/>
                    <a:pt x="874" y="133"/>
                  </a:cubicBezTo>
                  <a:cubicBezTo>
                    <a:pt x="800" y="155"/>
                    <a:pt x="699" y="288"/>
                    <a:pt x="540" y="502"/>
                  </a:cubicBezTo>
                  <a:cubicBezTo>
                    <a:pt x="538" y="506"/>
                    <a:pt x="535" y="509"/>
                    <a:pt x="533" y="512"/>
                  </a:cubicBezTo>
                  <a:cubicBezTo>
                    <a:pt x="510" y="542"/>
                    <a:pt x="487" y="573"/>
                    <a:pt x="466" y="603"/>
                  </a:cubicBezTo>
                  <a:cubicBezTo>
                    <a:pt x="430" y="651"/>
                    <a:pt x="394" y="696"/>
                    <a:pt x="363" y="734"/>
                  </a:cubicBezTo>
                  <a:cubicBezTo>
                    <a:pt x="342" y="758"/>
                    <a:pt x="325" y="777"/>
                    <a:pt x="311" y="791"/>
                  </a:cubicBezTo>
                  <a:cubicBezTo>
                    <a:pt x="353" y="736"/>
                    <a:pt x="406" y="656"/>
                    <a:pt x="474" y="545"/>
                  </a:cubicBezTo>
                  <a:cubicBezTo>
                    <a:pt x="490" y="519"/>
                    <a:pt x="505" y="495"/>
                    <a:pt x="509" y="489"/>
                  </a:cubicBezTo>
                  <a:cubicBezTo>
                    <a:pt x="576" y="398"/>
                    <a:pt x="634" y="324"/>
                    <a:pt x="705" y="260"/>
                  </a:cubicBezTo>
                  <a:cubicBezTo>
                    <a:pt x="717" y="249"/>
                    <a:pt x="717" y="249"/>
                    <a:pt x="717" y="249"/>
                  </a:cubicBezTo>
                  <a:cubicBezTo>
                    <a:pt x="739" y="231"/>
                    <a:pt x="763" y="210"/>
                    <a:pt x="778" y="182"/>
                  </a:cubicBezTo>
                  <a:cubicBezTo>
                    <a:pt x="782" y="175"/>
                    <a:pt x="784" y="167"/>
                    <a:pt x="784" y="160"/>
                  </a:cubicBezTo>
                  <a:cubicBezTo>
                    <a:pt x="784" y="148"/>
                    <a:pt x="779" y="136"/>
                    <a:pt x="770" y="127"/>
                  </a:cubicBezTo>
                  <a:cubicBezTo>
                    <a:pt x="755" y="113"/>
                    <a:pt x="732" y="111"/>
                    <a:pt x="715" y="122"/>
                  </a:cubicBezTo>
                  <a:cubicBezTo>
                    <a:pt x="605" y="192"/>
                    <a:pt x="514" y="303"/>
                    <a:pt x="433" y="402"/>
                  </a:cubicBezTo>
                  <a:cubicBezTo>
                    <a:pt x="420" y="418"/>
                    <a:pt x="420" y="418"/>
                    <a:pt x="420" y="418"/>
                  </a:cubicBezTo>
                  <a:cubicBezTo>
                    <a:pt x="376" y="472"/>
                    <a:pt x="332" y="529"/>
                    <a:pt x="293" y="590"/>
                  </a:cubicBezTo>
                  <a:cubicBezTo>
                    <a:pt x="327" y="536"/>
                    <a:pt x="367" y="484"/>
                    <a:pt x="404" y="437"/>
                  </a:cubicBezTo>
                  <a:cubicBezTo>
                    <a:pt x="433" y="400"/>
                    <a:pt x="459" y="360"/>
                    <a:pt x="484" y="321"/>
                  </a:cubicBezTo>
                  <a:cubicBezTo>
                    <a:pt x="515" y="272"/>
                    <a:pt x="545" y="226"/>
                    <a:pt x="580" y="187"/>
                  </a:cubicBezTo>
                  <a:cubicBezTo>
                    <a:pt x="592" y="177"/>
                    <a:pt x="603" y="166"/>
                    <a:pt x="615" y="155"/>
                  </a:cubicBezTo>
                  <a:cubicBezTo>
                    <a:pt x="625" y="150"/>
                    <a:pt x="640" y="146"/>
                    <a:pt x="651" y="143"/>
                  </a:cubicBezTo>
                  <a:cubicBezTo>
                    <a:pt x="687" y="134"/>
                    <a:pt x="732" y="122"/>
                    <a:pt x="753" y="82"/>
                  </a:cubicBezTo>
                  <a:cubicBezTo>
                    <a:pt x="756" y="76"/>
                    <a:pt x="758" y="69"/>
                    <a:pt x="758" y="62"/>
                  </a:cubicBezTo>
                  <a:cubicBezTo>
                    <a:pt x="758" y="56"/>
                    <a:pt x="757" y="50"/>
                    <a:pt x="754" y="44"/>
                  </a:cubicBezTo>
                  <a:cubicBezTo>
                    <a:pt x="749" y="32"/>
                    <a:pt x="739" y="23"/>
                    <a:pt x="726" y="19"/>
                  </a:cubicBezTo>
                  <a:cubicBezTo>
                    <a:pt x="669" y="0"/>
                    <a:pt x="594" y="50"/>
                    <a:pt x="573" y="70"/>
                  </a:cubicBezTo>
                  <a:close/>
                  <a:moveTo>
                    <a:pt x="1117" y="136"/>
                  </a:moveTo>
                  <a:cubicBezTo>
                    <a:pt x="1109" y="140"/>
                    <a:pt x="1102" y="144"/>
                    <a:pt x="1095" y="149"/>
                  </a:cubicBezTo>
                  <a:cubicBezTo>
                    <a:pt x="1094" y="149"/>
                    <a:pt x="1094" y="148"/>
                    <a:pt x="1093" y="148"/>
                  </a:cubicBezTo>
                  <a:cubicBezTo>
                    <a:pt x="1101" y="143"/>
                    <a:pt x="1109" y="139"/>
                    <a:pt x="1117" y="136"/>
                  </a:cubicBezTo>
                  <a:close/>
                  <a:moveTo>
                    <a:pt x="1249" y="107"/>
                  </a:moveTo>
                  <a:cubicBezTo>
                    <a:pt x="1250" y="108"/>
                    <a:pt x="1250" y="108"/>
                    <a:pt x="1250" y="108"/>
                  </a:cubicBezTo>
                  <a:cubicBezTo>
                    <a:pt x="1250" y="108"/>
                    <a:pt x="1250" y="109"/>
                    <a:pt x="1250" y="110"/>
                  </a:cubicBezTo>
                  <a:cubicBezTo>
                    <a:pt x="1250" y="115"/>
                    <a:pt x="1249" y="125"/>
                    <a:pt x="1240" y="146"/>
                  </a:cubicBezTo>
                  <a:cubicBezTo>
                    <a:pt x="1239" y="137"/>
                    <a:pt x="1236" y="128"/>
                    <a:pt x="1230" y="120"/>
                  </a:cubicBezTo>
                  <a:cubicBezTo>
                    <a:pt x="1225" y="114"/>
                    <a:pt x="1218" y="110"/>
                    <a:pt x="1211" y="107"/>
                  </a:cubicBezTo>
                  <a:cubicBezTo>
                    <a:pt x="1237" y="104"/>
                    <a:pt x="1246" y="105"/>
                    <a:pt x="1249" y="107"/>
                  </a:cubicBezTo>
                  <a:close/>
                  <a:moveTo>
                    <a:pt x="590" y="586"/>
                  </a:moveTo>
                  <a:cubicBezTo>
                    <a:pt x="580" y="605"/>
                    <a:pt x="569" y="624"/>
                    <a:pt x="559" y="643"/>
                  </a:cubicBezTo>
                  <a:cubicBezTo>
                    <a:pt x="543" y="673"/>
                    <a:pt x="543" y="673"/>
                    <a:pt x="543" y="673"/>
                  </a:cubicBezTo>
                  <a:cubicBezTo>
                    <a:pt x="527" y="702"/>
                    <a:pt x="509" y="735"/>
                    <a:pt x="494" y="771"/>
                  </a:cubicBezTo>
                  <a:cubicBezTo>
                    <a:pt x="473" y="803"/>
                    <a:pt x="452" y="836"/>
                    <a:pt x="432" y="869"/>
                  </a:cubicBezTo>
                  <a:cubicBezTo>
                    <a:pt x="409" y="905"/>
                    <a:pt x="385" y="942"/>
                    <a:pt x="361" y="979"/>
                  </a:cubicBezTo>
                  <a:cubicBezTo>
                    <a:pt x="395" y="888"/>
                    <a:pt x="440" y="801"/>
                    <a:pt x="496" y="717"/>
                  </a:cubicBezTo>
                  <a:cubicBezTo>
                    <a:pt x="510" y="695"/>
                    <a:pt x="526" y="674"/>
                    <a:pt x="541" y="652"/>
                  </a:cubicBezTo>
                  <a:cubicBezTo>
                    <a:pt x="557" y="631"/>
                    <a:pt x="573" y="609"/>
                    <a:pt x="590" y="586"/>
                  </a:cubicBezTo>
                  <a:close/>
                  <a:moveTo>
                    <a:pt x="665" y="689"/>
                  </a:moveTo>
                  <a:cubicBezTo>
                    <a:pt x="675" y="674"/>
                    <a:pt x="684" y="659"/>
                    <a:pt x="694" y="645"/>
                  </a:cubicBezTo>
                  <a:cubicBezTo>
                    <a:pt x="667" y="690"/>
                    <a:pt x="642" y="734"/>
                    <a:pt x="620" y="775"/>
                  </a:cubicBezTo>
                  <a:cubicBezTo>
                    <a:pt x="615" y="779"/>
                    <a:pt x="611" y="783"/>
                    <a:pt x="606" y="787"/>
                  </a:cubicBezTo>
                  <a:cubicBezTo>
                    <a:pt x="625" y="755"/>
                    <a:pt x="645" y="722"/>
                    <a:pt x="665" y="689"/>
                  </a:cubicBezTo>
                  <a:close/>
                  <a:moveTo>
                    <a:pt x="636" y="1095"/>
                  </a:moveTo>
                  <a:cubicBezTo>
                    <a:pt x="635" y="1096"/>
                    <a:pt x="634" y="1097"/>
                    <a:pt x="633" y="1098"/>
                  </a:cubicBezTo>
                  <a:cubicBezTo>
                    <a:pt x="633" y="1098"/>
                    <a:pt x="633" y="1097"/>
                    <a:pt x="633" y="1097"/>
                  </a:cubicBezTo>
                  <a:cubicBezTo>
                    <a:pt x="634" y="1096"/>
                    <a:pt x="635" y="1095"/>
                    <a:pt x="636" y="1095"/>
                  </a:cubicBezTo>
                  <a:close/>
                  <a:moveTo>
                    <a:pt x="1275" y="453"/>
                  </a:moveTo>
                  <a:cubicBezTo>
                    <a:pt x="1244" y="495"/>
                    <a:pt x="1217" y="535"/>
                    <a:pt x="1196" y="569"/>
                  </a:cubicBezTo>
                  <a:cubicBezTo>
                    <a:pt x="1154" y="636"/>
                    <a:pt x="1115" y="711"/>
                    <a:pt x="1074" y="800"/>
                  </a:cubicBezTo>
                  <a:cubicBezTo>
                    <a:pt x="1066" y="811"/>
                    <a:pt x="1059" y="823"/>
                    <a:pt x="1051" y="834"/>
                  </a:cubicBezTo>
                  <a:cubicBezTo>
                    <a:pt x="1004" y="903"/>
                    <a:pt x="956" y="975"/>
                    <a:pt x="905" y="1042"/>
                  </a:cubicBezTo>
                  <a:cubicBezTo>
                    <a:pt x="891" y="1061"/>
                    <a:pt x="891" y="1061"/>
                    <a:pt x="891" y="1061"/>
                  </a:cubicBezTo>
                  <a:cubicBezTo>
                    <a:pt x="889" y="1064"/>
                    <a:pt x="886" y="1068"/>
                    <a:pt x="882" y="1073"/>
                  </a:cubicBezTo>
                  <a:cubicBezTo>
                    <a:pt x="893" y="1042"/>
                    <a:pt x="906" y="1011"/>
                    <a:pt x="916" y="988"/>
                  </a:cubicBezTo>
                  <a:cubicBezTo>
                    <a:pt x="926" y="964"/>
                    <a:pt x="926" y="964"/>
                    <a:pt x="926" y="964"/>
                  </a:cubicBezTo>
                  <a:cubicBezTo>
                    <a:pt x="974" y="842"/>
                    <a:pt x="1042" y="721"/>
                    <a:pt x="1129" y="605"/>
                  </a:cubicBezTo>
                  <a:cubicBezTo>
                    <a:pt x="1145" y="584"/>
                    <a:pt x="1162" y="563"/>
                    <a:pt x="1179" y="542"/>
                  </a:cubicBezTo>
                  <a:cubicBezTo>
                    <a:pt x="1210" y="511"/>
                    <a:pt x="1242" y="482"/>
                    <a:pt x="1275" y="453"/>
                  </a:cubicBezTo>
                  <a:close/>
                  <a:moveTo>
                    <a:pt x="1253" y="701"/>
                  </a:moveTo>
                  <a:cubicBezTo>
                    <a:pt x="1290" y="652"/>
                    <a:pt x="1332" y="597"/>
                    <a:pt x="1378" y="541"/>
                  </a:cubicBezTo>
                  <a:cubicBezTo>
                    <a:pt x="1360" y="567"/>
                    <a:pt x="1341" y="594"/>
                    <a:pt x="1322" y="623"/>
                  </a:cubicBezTo>
                  <a:cubicBezTo>
                    <a:pt x="1282" y="683"/>
                    <a:pt x="1244" y="745"/>
                    <a:pt x="1207" y="805"/>
                  </a:cubicBezTo>
                  <a:cubicBezTo>
                    <a:pt x="1198" y="820"/>
                    <a:pt x="1188" y="836"/>
                    <a:pt x="1179" y="851"/>
                  </a:cubicBezTo>
                  <a:cubicBezTo>
                    <a:pt x="1190" y="819"/>
                    <a:pt x="1202" y="787"/>
                    <a:pt x="1214" y="755"/>
                  </a:cubicBezTo>
                  <a:cubicBezTo>
                    <a:pt x="1227" y="737"/>
                    <a:pt x="1240" y="719"/>
                    <a:pt x="1253" y="701"/>
                  </a:cubicBezTo>
                  <a:close/>
                  <a:moveTo>
                    <a:pt x="1852" y="240"/>
                  </a:moveTo>
                  <a:cubicBezTo>
                    <a:pt x="1872" y="226"/>
                    <a:pt x="1872" y="226"/>
                    <a:pt x="1872" y="226"/>
                  </a:cubicBezTo>
                  <a:cubicBezTo>
                    <a:pt x="1874" y="224"/>
                    <a:pt x="1877" y="222"/>
                    <a:pt x="1880" y="220"/>
                  </a:cubicBezTo>
                  <a:cubicBezTo>
                    <a:pt x="1866" y="236"/>
                    <a:pt x="1852" y="251"/>
                    <a:pt x="1839" y="264"/>
                  </a:cubicBezTo>
                  <a:cubicBezTo>
                    <a:pt x="1825" y="279"/>
                    <a:pt x="1813" y="292"/>
                    <a:pt x="1805" y="302"/>
                  </a:cubicBezTo>
                  <a:cubicBezTo>
                    <a:pt x="1788" y="323"/>
                    <a:pt x="1771" y="345"/>
                    <a:pt x="1753" y="367"/>
                  </a:cubicBezTo>
                  <a:cubicBezTo>
                    <a:pt x="1683" y="431"/>
                    <a:pt x="1622" y="502"/>
                    <a:pt x="1572" y="578"/>
                  </a:cubicBezTo>
                  <a:cubicBezTo>
                    <a:pt x="1555" y="603"/>
                    <a:pt x="1539" y="629"/>
                    <a:pt x="1525" y="656"/>
                  </a:cubicBezTo>
                  <a:cubicBezTo>
                    <a:pt x="1506" y="680"/>
                    <a:pt x="1487" y="704"/>
                    <a:pt x="1469" y="729"/>
                  </a:cubicBezTo>
                  <a:cubicBezTo>
                    <a:pt x="1449" y="756"/>
                    <a:pt x="1429" y="783"/>
                    <a:pt x="1410" y="811"/>
                  </a:cubicBezTo>
                  <a:cubicBezTo>
                    <a:pt x="1419" y="788"/>
                    <a:pt x="1428" y="766"/>
                    <a:pt x="1438" y="743"/>
                  </a:cubicBezTo>
                  <a:cubicBezTo>
                    <a:pt x="1444" y="735"/>
                    <a:pt x="1450" y="727"/>
                    <a:pt x="1455" y="719"/>
                  </a:cubicBezTo>
                  <a:cubicBezTo>
                    <a:pt x="1549" y="587"/>
                    <a:pt x="1647" y="462"/>
                    <a:pt x="1749" y="349"/>
                  </a:cubicBezTo>
                  <a:cubicBezTo>
                    <a:pt x="1749" y="349"/>
                    <a:pt x="1797" y="294"/>
                    <a:pt x="1797" y="294"/>
                  </a:cubicBezTo>
                  <a:cubicBezTo>
                    <a:pt x="1807" y="281"/>
                    <a:pt x="1818" y="269"/>
                    <a:pt x="1829" y="257"/>
                  </a:cubicBezTo>
                  <a:cubicBezTo>
                    <a:pt x="1837" y="251"/>
                    <a:pt x="1844" y="245"/>
                    <a:pt x="1852" y="240"/>
                  </a:cubicBezTo>
                  <a:close/>
                  <a:moveTo>
                    <a:pt x="1894" y="365"/>
                  </a:moveTo>
                  <a:cubicBezTo>
                    <a:pt x="1808" y="450"/>
                    <a:pt x="1732" y="541"/>
                    <a:pt x="1666" y="637"/>
                  </a:cubicBezTo>
                  <a:cubicBezTo>
                    <a:pt x="1654" y="654"/>
                    <a:pt x="1643" y="672"/>
                    <a:pt x="1632" y="689"/>
                  </a:cubicBezTo>
                  <a:cubicBezTo>
                    <a:pt x="1613" y="709"/>
                    <a:pt x="1595" y="729"/>
                    <a:pt x="1577" y="748"/>
                  </a:cubicBezTo>
                  <a:cubicBezTo>
                    <a:pt x="1584" y="734"/>
                    <a:pt x="1592" y="720"/>
                    <a:pt x="1600" y="706"/>
                  </a:cubicBezTo>
                  <a:cubicBezTo>
                    <a:pt x="1674" y="609"/>
                    <a:pt x="1749" y="515"/>
                    <a:pt x="1818" y="429"/>
                  </a:cubicBezTo>
                  <a:cubicBezTo>
                    <a:pt x="1842" y="407"/>
                    <a:pt x="1868" y="386"/>
                    <a:pt x="1894" y="365"/>
                  </a:cubicBezTo>
                  <a:close/>
                  <a:moveTo>
                    <a:pt x="2264" y="375"/>
                  </a:moveTo>
                  <a:cubicBezTo>
                    <a:pt x="2282" y="361"/>
                    <a:pt x="2301" y="348"/>
                    <a:pt x="2321" y="335"/>
                  </a:cubicBezTo>
                  <a:cubicBezTo>
                    <a:pt x="2335" y="325"/>
                    <a:pt x="2350" y="315"/>
                    <a:pt x="2364" y="305"/>
                  </a:cubicBezTo>
                  <a:cubicBezTo>
                    <a:pt x="2357" y="312"/>
                    <a:pt x="2349" y="320"/>
                    <a:pt x="2342" y="327"/>
                  </a:cubicBezTo>
                  <a:cubicBezTo>
                    <a:pt x="2336" y="331"/>
                    <a:pt x="2329" y="335"/>
                    <a:pt x="2323" y="340"/>
                  </a:cubicBezTo>
                  <a:cubicBezTo>
                    <a:pt x="2134" y="479"/>
                    <a:pt x="1989" y="622"/>
                    <a:pt x="1879" y="775"/>
                  </a:cubicBezTo>
                  <a:cubicBezTo>
                    <a:pt x="1873" y="785"/>
                    <a:pt x="1866" y="795"/>
                    <a:pt x="1859" y="805"/>
                  </a:cubicBezTo>
                  <a:cubicBezTo>
                    <a:pt x="1837" y="827"/>
                    <a:pt x="1816" y="850"/>
                    <a:pt x="1794" y="873"/>
                  </a:cubicBezTo>
                  <a:cubicBezTo>
                    <a:pt x="1822" y="832"/>
                    <a:pt x="1852" y="791"/>
                    <a:pt x="1883" y="751"/>
                  </a:cubicBezTo>
                  <a:cubicBezTo>
                    <a:pt x="1979" y="634"/>
                    <a:pt x="2107" y="491"/>
                    <a:pt x="2264" y="375"/>
                  </a:cubicBezTo>
                  <a:close/>
                  <a:moveTo>
                    <a:pt x="1932" y="859"/>
                  </a:moveTo>
                  <a:cubicBezTo>
                    <a:pt x="2029" y="762"/>
                    <a:pt x="2029" y="762"/>
                    <a:pt x="2029" y="762"/>
                  </a:cubicBezTo>
                  <a:cubicBezTo>
                    <a:pt x="2033" y="757"/>
                    <a:pt x="2038" y="752"/>
                    <a:pt x="2043" y="748"/>
                  </a:cubicBezTo>
                  <a:cubicBezTo>
                    <a:pt x="2009" y="799"/>
                    <a:pt x="1977" y="852"/>
                    <a:pt x="1946" y="903"/>
                  </a:cubicBezTo>
                  <a:cubicBezTo>
                    <a:pt x="1923" y="943"/>
                    <a:pt x="1923" y="943"/>
                    <a:pt x="1923" y="943"/>
                  </a:cubicBezTo>
                  <a:cubicBezTo>
                    <a:pt x="1914" y="958"/>
                    <a:pt x="1903" y="973"/>
                    <a:pt x="1893" y="989"/>
                  </a:cubicBezTo>
                  <a:cubicBezTo>
                    <a:pt x="1871" y="1013"/>
                    <a:pt x="1849" y="1037"/>
                    <a:pt x="1829" y="1060"/>
                  </a:cubicBezTo>
                  <a:cubicBezTo>
                    <a:pt x="1856" y="989"/>
                    <a:pt x="1889" y="923"/>
                    <a:pt x="1929" y="862"/>
                  </a:cubicBezTo>
                  <a:cubicBezTo>
                    <a:pt x="1930" y="861"/>
                    <a:pt x="1931" y="860"/>
                    <a:pt x="1932" y="859"/>
                  </a:cubicBezTo>
                  <a:close/>
                </a:path>
              </a:pathLst>
            </a:custGeom>
            <a:solidFill>
              <a:srgbClr val="F79646">
                <a:lumMod val="40000"/>
                <a:lumOff val="60000"/>
              </a:srgbClr>
            </a:solidFill>
            <a:ln>
              <a:noFill/>
            </a:ln>
          </p:spPr>
          <p:txBody>
            <a:bodyPr/>
            <a:p>
              <a:endParaRPr lang="zh-CN" altLang="en-US">
                <a:latin typeface="Times New Roman" panose="02020603050405020304" charset="0"/>
                <a:ea typeface="宋体-简" panose="02010800040101010101" charset="-122"/>
                <a:cs typeface="Times New Roman" panose="02020603050405020304" charset="0"/>
              </a:endParaRPr>
            </a:p>
          </p:txBody>
        </p:sp>
        <p:sp>
          <p:nvSpPr>
            <p:cNvPr id="110" name="TextBox 22"/>
            <p:cNvSpPr txBox="1"/>
            <p:nvPr/>
          </p:nvSpPr>
          <p:spPr>
            <a:xfrm>
              <a:off x="644" y="461"/>
              <a:ext cx="11526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</a:rPr>
                <a:t>新</a:t>
              </a:r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sym typeface="+mn-ea"/>
                </a:rPr>
                <a:t>知</a:t>
              </a:r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</a:rPr>
                <a:t>探究</a:t>
              </a:r>
              <a:endPara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宋体-简" panose="0201080004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310515" y="1107440"/>
            <a:ext cx="113785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3200" dirty="0">
                <a:sym typeface="+mn-ea"/>
              </a:rPr>
              <a:t>         </a:t>
            </a:r>
            <a:r>
              <a:rPr lang="zh-CN" altLang="en-US" sz="3200" dirty="0">
                <a:sym typeface="+mn-ea"/>
              </a:rPr>
              <a:t>实验六</a:t>
            </a:r>
            <a:r>
              <a:rPr lang="en-US" altLang="zh-CN" sz="3200" dirty="0">
                <a:latin typeface="宋体" panose="02010600030101010101" pitchFamily="2" charset="-122"/>
                <a:sym typeface="+mn-ea"/>
              </a:rPr>
              <a:t>:分解过氧化氢制取氧气</a:t>
            </a:r>
            <a:endParaRPr lang="en-US" altLang="zh-CN" sz="3200" dirty="0">
              <a:latin typeface="宋体" panose="02010600030101010101" pitchFamily="2" charset="-122"/>
              <a:sym typeface="+mn-ea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310515" y="304165"/>
            <a:ext cx="2075576" cy="803275"/>
            <a:chOff x="153" y="352"/>
            <a:chExt cx="12017" cy="1265"/>
          </a:xfrm>
        </p:grpSpPr>
        <p:sp>
          <p:nvSpPr>
            <p:cNvPr id="109" name="PA_任意多边形 5"/>
            <p:cNvSpPr>
              <a:spLocks noEditPoints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53" y="352"/>
              <a:ext cx="11500" cy="1265"/>
            </a:xfrm>
            <a:custGeom>
              <a:avLst/>
              <a:gdLst>
                <a:gd name="T0" fmla="*/ 342 w 2787"/>
                <a:gd name="T1" fmla="*/ 280 h 1349"/>
                <a:gd name="T2" fmla="*/ 170 w 2787"/>
                <a:gd name="T3" fmla="*/ 344 h 1349"/>
                <a:gd name="T4" fmla="*/ 143 w 2787"/>
                <a:gd name="T5" fmla="*/ 698 h 1349"/>
                <a:gd name="T6" fmla="*/ 214 w 2787"/>
                <a:gd name="T7" fmla="*/ 912 h 1349"/>
                <a:gd name="T8" fmla="*/ 230 w 2787"/>
                <a:gd name="T9" fmla="*/ 1199 h 1349"/>
                <a:gd name="T10" fmla="*/ 506 w 2787"/>
                <a:gd name="T11" fmla="*/ 1115 h 1349"/>
                <a:gd name="T12" fmla="*/ 727 w 2787"/>
                <a:gd name="T13" fmla="*/ 1124 h 1349"/>
                <a:gd name="T14" fmla="*/ 944 w 2787"/>
                <a:gd name="T15" fmla="*/ 1141 h 1349"/>
                <a:gd name="T16" fmla="*/ 1129 w 2787"/>
                <a:gd name="T17" fmla="*/ 1226 h 1349"/>
                <a:gd name="T18" fmla="*/ 1335 w 2787"/>
                <a:gd name="T19" fmla="*/ 1185 h 1349"/>
                <a:gd name="T20" fmla="*/ 1521 w 2787"/>
                <a:gd name="T21" fmla="*/ 1247 h 1349"/>
                <a:gd name="T22" fmla="*/ 1690 w 2787"/>
                <a:gd name="T23" fmla="*/ 1203 h 1349"/>
                <a:gd name="T24" fmla="*/ 1912 w 2787"/>
                <a:gd name="T25" fmla="*/ 1176 h 1349"/>
                <a:gd name="T26" fmla="*/ 2077 w 2787"/>
                <a:gd name="T27" fmla="*/ 1212 h 1349"/>
                <a:gd name="T28" fmla="*/ 2177 w 2787"/>
                <a:gd name="T29" fmla="*/ 1253 h 1349"/>
                <a:gd name="T30" fmla="*/ 2397 w 2787"/>
                <a:gd name="T31" fmla="*/ 1269 h 1349"/>
                <a:gd name="T32" fmla="*/ 2570 w 2787"/>
                <a:gd name="T33" fmla="*/ 1313 h 1349"/>
                <a:gd name="T34" fmla="*/ 2721 w 2787"/>
                <a:gd name="T35" fmla="*/ 1127 h 1349"/>
                <a:gd name="T36" fmla="*/ 2731 w 2787"/>
                <a:gd name="T37" fmla="*/ 940 h 1349"/>
                <a:gd name="T38" fmla="*/ 2713 w 2787"/>
                <a:gd name="T39" fmla="*/ 775 h 1349"/>
                <a:gd name="T40" fmla="*/ 2754 w 2787"/>
                <a:gd name="T41" fmla="*/ 619 h 1349"/>
                <a:gd name="T42" fmla="*/ 2679 w 2787"/>
                <a:gd name="T43" fmla="*/ 606 h 1349"/>
                <a:gd name="T44" fmla="*/ 2628 w 2787"/>
                <a:gd name="T45" fmla="*/ 456 h 1349"/>
                <a:gd name="T46" fmla="*/ 2656 w 2787"/>
                <a:gd name="T47" fmla="*/ 409 h 1349"/>
                <a:gd name="T48" fmla="*/ 2663 w 2787"/>
                <a:gd name="T49" fmla="*/ 320 h 1349"/>
                <a:gd name="T50" fmla="*/ 2553 w 2787"/>
                <a:gd name="T51" fmla="*/ 287 h 1349"/>
                <a:gd name="T52" fmla="*/ 2432 w 2787"/>
                <a:gd name="T53" fmla="*/ 203 h 1349"/>
                <a:gd name="T54" fmla="*/ 2270 w 2787"/>
                <a:gd name="T55" fmla="*/ 177 h 1349"/>
                <a:gd name="T56" fmla="*/ 2019 w 2787"/>
                <a:gd name="T57" fmla="*/ 176 h 1349"/>
                <a:gd name="T58" fmla="*/ 1872 w 2787"/>
                <a:gd name="T59" fmla="*/ 84 h 1349"/>
                <a:gd name="T60" fmla="*/ 1773 w 2787"/>
                <a:gd name="T61" fmla="*/ 58 h 1349"/>
                <a:gd name="T62" fmla="*/ 1403 w 2787"/>
                <a:gd name="T63" fmla="*/ 190 h 1349"/>
                <a:gd name="T64" fmla="*/ 1482 w 2787"/>
                <a:gd name="T65" fmla="*/ 56 h 1349"/>
                <a:gd name="T66" fmla="*/ 922 w 2787"/>
                <a:gd name="T67" fmla="*/ 148 h 1349"/>
                <a:gd name="T68" fmla="*/ 311 w 2787"/>
                <a:gd name="T69" fmla="*/ 791 h 1349"/>
                <a:gd name="T70" fmla="*/ 784 w 2787"/>
                <a:gd name="T71" fmla="*/ 160 h 1349"/>
                <a:gd name="T72" fmla="*/ 404 w 2787"/>
                <a:gd name="T73" fmla="*/ 437 h 1349"/>
                <a:gd name="T74" fmla="*/ 758 w 2787"/>
                <a:gd name="T75" fmla="*/ 62 h 1349"/>
                <a:gd name="T76" fmla="*/ 1093 w 2787"/>
                <a:gd name="T77" fmla="*/ 148 h 1349"/>
                <a:gd name="T78" fmla="*/ 1230 w 2787"/>
                <a:gd name="T79" fmla="*/ 120 h 1349"/>
                <a:gd name="T80" fmla="*/ 494 w 2787"/>
                <a:gd name="T81" fmla="*/ 771 h 1349"/>
                <a:gd name="T82" fmla="*/ 665 w 2787"/>
                <a:gd name="T83" fmla="*/ 689 h 1349"/>
                <a:gd name="T84" fmla="*/ 633 w 2787"/>
                <a:gd name="T85" fmla="*/ 1098 h 1349"/>
                <a:gd name="T86" fmla="*/ 1051 w 2787"/>
                <a:gd name="T87" fmla="*/ 834 h 1349"/>
                <a:gd name="T88" fmla="*/ 1129 w 2787"/>
                <a:gd name="T89" fmla="*/ 605 h 1349"/>
                <a:gd name="T90" fmla="*/ 1207 w 2787"/>
                <a:gd name="T91" fmla="*/ 805 h 1349"/>
                <a:gd name="T92" fmla="*/ 1880 w 2787"/>
                <a:gd name="T93" fmla="*/ 220 h 1349"/>
                <a:gd name="T94" fmla="*/ 1469 w 2787"/>
                <a:gd name="T95" fmla="*/ 729 h 1349"/>
                <a:gd name="T96" fmla="*/ 1829 w 2787"/>
                <a:gd name="T97" fmla="*/ 257 h 1349"/>
                <a:gd name="T98" fmla="*/ 1600 w 2787"/>
                <a:gd name="T99" fmla="*/ 706 h 1349"/>
                <a:gd name="T100" fmla="*/ 2342 w 2787"/>
                <a:gd name="T101" fmla="*/ 327 h 1349"/>
                <a:gd name="T102" fmla="*/ 2264 w 2787"/>
                <a:gd name="T103" fmla="*/ 375 h 1349"/>
                <a:gd name="T104" fmla="*/ 1893 w 2787"/>
                <a:gd name="T105" fmla="*/ 989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87" h="1349">
                  <a:moveTo>
                    <a:pt x="573" y="70"/>
                  </a:moveTo>
                  <a:cubicBezTo>
                    <a:pt x="569" y="74"/>
                    <a:pt x="565" y="78"/>
                    <a:pt x="561" y="82"/>
                  </a:cubicBezTo>
                  <a:cubicBezTo>
                    <a:pt x="556" y="85"/>
                    <a:pt x="552" y="88"/>
                    <a:pt x="548" y="92"/>
                  </a:cubicBezTo>
                  <a:cubicBezTo>
                    <a:pt x="537" y="102"/>
                    <a:pt x="527" y="112"/>
                    <a:pt x="517" y="123"/>
                  </a:cubicBezTo>
                  <a:cubicBezTo>
                    <a:pt x="494" y="144"/>
                    <a:pt x="472" y="163"/>
                    <a:pt x="450" y="183"/>
                  </a:cubicBezTo>
                  <a:cubicBezTo>
                    <a:pt x="415" y="213"/>
                    <a:pt x="379" y="245"/>
                    <a:pt x="342" y="280"/>
                  </a:cubicBezTo>
                  <a:cubicBezTo>
                    <a:pt x="387" y="230"/>
                    <a:pt x="436" y="183"/>
                    <a:pt x="486" y="135"/>
                  </a:cubicBezTo>
                  <a:cubicBezTo>
                    <a:pt x="495" y="127"/>
                    <a:pt x="500" y="115"/>
                    <a:pt x="500" y="103"/>
                  </a:cubicBezTo>
                  <a:cubicBezTo>
                    <a:pt x="500" y="92"/>
                    <a:pt x="496" y="81"/>
                    <a:pt x="488" y="72"/>
                  </a:cubicBezTo>
                  <a:cubicBezTo>
                    <a:pt x="471" y="54"/>
                    <a:pt x="442" y="53"/>
                    <a:pt x="424" y="70"/>
                  </a:cubicBezTo>
                  <a:cubicBezTo>
                    <a:pt x="345" y="144"/>
                    <a:pt x="270" y="218"/>
                    <a:pt x="206" y="304"/>
                  </a:cubicBezTo>
                  <a:cubicBezTo>
                    <a:pt x="200" y="312"/>
                    <a:pt x="185" y="328"/>
                    <a:pt x="170" y="344"/>
                  </a:cubicBezTo>
                  <a:cubicBezTo>
                    <a:pt x="98" y="420"/>
                    <a:pt x="0" y="524"/>
                    <a:pt x="52" y="605"/>
                  </a:cubicBezTo>
                  <a:cubicBezTo>
                    <a:pt x="60" y="617"/>
                    <a:pt x="74" y="625"/>
                    <a:pt x="89" y="626"/>
                  </a:cubicBezTo>
                  <a:cubicBezTo>
                    <a:pt x="136" y="627"/>
                    <a:pt x="166" y="586"/>
                    <a:pt x="186" y="558"/>
                  </a:cubicBezTo>
                  <a:cubicBezTo>
                    <a:pt x="190" y="552"/>
                    <a:pt x="194" y="547"/>
                    <a:pt x="197" y="544"/>
                  </a:cubicBezTo>
                  <a:cubicBezTo>
                    <a:pt x="216" y="522"/>
                    <a:pt x="237" y="501"/>
                    <a:pt x="259" y="479"/>
                  </a:cubicBezTo>
                  <a:cubicBezTo>
                    <a:pt x="211" y="547"/>
                    <a:pt x="167" y="621"/>
                    <a:pt x="143" y="698"/>
                  </a:cubicBezTo>
                  <a:cubicBezTo>
                    <a:pt x="142" y="703"/>
                    <a:pt x="138" y="712"/>
                    <a:pt x="134" y="720"/>
                  </a:cubicBezTo>
                  <a:cubicBezTo>
                    <a:pt x="122" y="746"/>
                    <a:pt x="105" y="785"/>
                    <a:pt x="105" y="822"/>
                  </a:cubicBezTo>
                  <a:cubicBezTo>
                    <a:pt x="105" y="847"/>
                    <a:pt x="113" y="872"/>
                    <a:pt x="136" y="890"/>
                  </a:cubicBezTo>
                  <a:cubicBezTo>
                    <a:pt x="151" y="901"/>
                    <a:pt x="168" y="905"/>
                    <a:pt x="187" y="901"/>
                  </a:cubicBezTo>
                  <a:cubicBezTo>
                    <a:pt x="191" y="900"/>
                    <a:pt x="196" y="899"/>
                    <a:pt x="200" y="897"/>
                  </a:cubicBezTo>
                  <a:cubicBezTo>
                    <a:pt x="204" y="903"/>
                    <a:pt x="208" y="908"/>
                    <a:pt x="214" y="912"/>
                  </a:cubicBezTo>
                  <a:cubicBezTo>
                    <a:pt x="229" y="924"/>
                    <a:pt x="247" y="929"/>
                    <a:pt x="267" y="926"/>
                  </a:cubicBezTo>
                  <a:cubicBezTo>
                    <a:pt x="273" y="925"/>
                    <a:pt x="280" y="924"/>
                    <a:pt x="287" y="921"/>
                  </a:cubicBezTo>
                  <a:cubicBezTo>
                    <a:pt x="274" y="955"/>
                    <a:pt x="262" y="989"/>
                    <a:pt x="251" y="1024"/>
                  </a:cubicBezTo>
                  <a:cubicBezTo>
                    <a:pt x="251" y="1024"/>
                    <a:pt x="244" y="1044"/>
                    <a:pt x="244" y="1044"/>
                  </a:cubicBezTo>
                  <a:cubicBezTo>
                    <a:pt x="233" y="1075"/>
                    <a:pt x="219" y="1115"/>
                    <a:pt x="219" y="1151"/>
                  </a:cubicBezTo>
                  <a:cubicBezTo>
                    <a:pt x="219" y="1168"/>
                    <a:pt x="222" y="1184"/>
                    <a:pt x="230" y="1199"/>
                  </a:cubicBezTo>
                  <a:cubicBezTo>
                    <a:pt x="236" y="1209"/>
                    <a:pt x="246" y="1216"/>
                    <a:pt x="258" y="1219"/>
                  </a:cubicBezTo>
                  <a:cubicBezTo>
                    <a:pt x="270" y="1222"/>
                    <a:pt x="282" y="1220"/>
                    <a:pt x="293" y="1214"/>
                  </a:cubicBezTo>
                  <a:cubicBezTo>
                    <a:pt x="310" y="1203"/>
                    <a:pt x="326" y="1188"/>
                    <a:pt x="340" y="1172"/>
                  </a:cubicBezTo>
                  <a:cubicBezTo>
                    <a:pt x="340" y="1180"/>
                    <a:pt x="342" y="1188"/>
                    <a:pt x="345" y="1196"/>
                  </a:cubicBezTo>
                  <a:cubicBezTo>
                    <a:pt x="353" y="1216"/>
                    <a:pt x="374" y="1228"/>
                    <a:pt x="396" y="1223"/>
                  </a:cubicBezTo>
                  <a:cubicBezTo>
                    <a:pt x="447" y="1213"/>
                    <a:pt x="481" y="1156"/>
                    <a:pt x="506" y="1115"/>
                  </a:cubicBezTo>
                  <a:cubicBezTo>
                    <a:pt x="506" y="1115"/>
                    <a:pt x="508" y="1112"/>
                    <a:pt x="508" y="1111"/>
                  </a:cubicBezTo>
                  <a:cubicBezTo>
                    <a:pt x="514" y="1118"/>
                    <a:pt x="521" y="1124"/>
                    <a:pt x="529" y="1127"/>
                  </a:cubicBezTo>
                  <a:cubicBezTo>
                    <a:pt x="526" y="1142"/>
                    <a:pt x="524" y="1156"/>
                    <a:pt x="524" y="1169"/>
                  </a:cubicBezTo>
                  <a:cubicBezTo>
                    <a:pt x="524" y="1195"/>
                    <a:pt x="531" y="1216"/>
                    <a:pt x="549" y="1231"/>
                  </a:cubicBezTo>
                  <a:cubicBezTo>
                    <a:pt x="560" y="1241"/>
                    <a:pt x="575" y="1244"/>
                    <a:pt x="590" y="1241"/>
                  </a:cubicBezTo>
                  <a:cubicBezTo>
                    <a:pt x="649" y="1225"/>
                    <a:pt x="694" y="1167"/>
                    <a:pt x="727" y="1124"/>
                  </a:cubicBezTo>
                  <a:cubicBezTo>
                    <a:pt x="740" y="1107"/>
                    <a:pt x="740" y="1107"/>
                    <a:pt x="740" y="1107"/>
                  </a:cubicBezTo>
                  <a:cubicBezTo>
                    <a:pt x="763" y="1079"/>
                    <a:pt x="784" y="1050"/>
                    <a:pt x="806" y="1021"/>
                  </a:cubicBezTo>
                  <a:cubicBezTo>
                    <a:pt x="790" y="1064"/>
                    <a:pt x="778" y="1106"/>
                    <a:pt x="778" y="1142"/>
                  </a:cubicBezTo>
                  <a:cubicBezTo>
                    <a:pt x="778" y="1166"/>
                    <a:pt x="783" y="1187"/>
                    <a:pt x="796" y="1204"/>
                  </a:cubicBezTo>
                  <a:cubicBezTo>
                    <a:pt x="807" y="1217"/>
                    <a:pt x="824" y="1223"/>
                    <a:pt x="840" y="1220"/>
                  </a:cubicBezTo>
                  <a:cubicBezTo>
                    <a:pt x="883" y="1212"/>
                    <a:pt x="917" y="1176"/>
                    <a:pt x="944" y="1141"/>
                  </a:cubicBezTo>
                  <a:cubicBezTo>
                    <a:pt x="944" y="1156"/>
                    <a:pt x="947" y="1169"/>
                    <a:pt x="952" y="1181"/>
                  </a:cubicBezTo>
                  <a:cubicBezTo>
                    <a:pt x="959" y="1199"/>
                    <a:pt x="977" y="1210"/>
                    <a:pt x="997" y="1208"/>
                  </a:cubicBezTo>
                  <a:cubicBezTo>
                    <a:pt x="1015" y="1207"/>
                    <a:pt x="1032" y="1200"/>
                    <a:pt x="1046" y="1190"/>
                  </a:cubicBezTo>
                  <a:cubicBezTo>
                    <a:pt x="1051" y="1191"/>
                    <a:pt x="1056" y="1191"/>
                    <a:pt x="1062" y="1191"/>
                  </a:cubicBezTo>
                  <a:cubicBezTo>
                    <a:pt x="1075" y="1190"/>
                    <a:pt x="1088" y="1186"/>
                    <a:pt x="1100" y="1180"/>
                  </a:cubicBezTo>
                  <a:cubicBezTo>
                    <a:pt x="1103" y="1199"/>
                    <a:pt x="1112" y="1215"/>
                    <a:pt x="1129" y="1226"/>
                  </a:cubicBezTo>
                  <a:cubicBezTo>
                    <a:pt x="1146" y="1237"/>
                    <a:pt x="1163" y="1238"/>
                    <a:pt x="1180" y="1233"/>
                  </a:cubicBezTo>
                  <a:cubicBezTo>
                    <a:pt x="1182" y="1239"/>
                    <a:pt x="1185" y="1244"/>
                    <a:pt x="1190" y="1248"/>
                  </a:cubicBezTo>
                  <a:cubicBezTo>
                    <a:pt x="1200" y="1258"/>
                    <a:pt x="1214" y="1262"/>
                    <a:pt x="1228" y="1260"/>
                  </a:cubicBezTo>
                  <a:cubicBezTo>
                    <a:pt x="1275" y="1253"/>
                    <a:pt x="1308" y="1210"/>
                    <a:pt x="1331" y="1179"/>
                  </a:cubicBezTo>
                  <a:cubicBezTo>
                    <a:pt x="1331" y="1179"/>
                    <a:pt x="1332" y="1179"/>
                    <a:pt x="1332" y="1179"/>
                  </a:cubicBezTo>
                  <a:cubicBezTo>
                    <a:pt x="1333" y="1181"/>
                    <a:pt x="1334" y="1183"/>
                    <a:pt x="1335" y="1185"/>
                  </a:cubicBezTo>
                  <a:cubicBezTo>
                    <a:pt x="1339" y="1190"/>
                    <a:pt x="1343" y="1194"/>
                    <a:pt x="1349" y="1198"/>
                  </a:cubicBezTo>
                  <a:cubicBezTo>
                    <a:pt x="1343" y="1218"/>
                    <a:pt x="1339" y="1238"/>
                    <a:pt x="1339" y="1258"/>
                  </a:cubicBezTo>
                  <a:cubicBezTo>
                    <a:pt x="1339" y="1259"/>
                    <a:pt x="1339" y="1260"/>
                    <a:pt x="1339" y="1262"/>
                  </a:cubicBezTo>
                  <a:cubicBezTo>
                    <a:pt x="1340" y="1284"/>
                    <a:pt x="1357" y="1303"/>
                    <a:pt x="1379" y="1305"/>
                  </a:cubicBezTo>
                  <a:cubicBezTo>
                    <a:pt x="1426" y="1311"/>
                    <a:pt x="1465" y="1273"/>
                    <a:pt x="1506" y="1222"/>
                  </a:cubicBezTo>
                  <a:cubicBezTo>
                    <a:pt x="1508" y="1232"/>
                    <a:pt x="1513" y="1240"/>
                    <a:pt x="1521" y="1247"/>
                  </a:cubicBezTo>
                  <a:cubicBezTo>
                    <a:pt x="1532" y="1256"/>
                    <a:pt x="1547" y="1259"/>
                    <a:pt x="1561" y="1256"/>
                  </a:cubicBezTo>
                  <a:cubicBezTo>
                    <a:pt x="1597" y="1246"/>
                    <a:pt x="1622" y="1213"/>
                    <a:pt x="1639" y="1189"/>
                  </a:cubicBezTo>
                  <a:cubicBezTo>
                    <a:pt x="1648" y="1177"/>
                    <a:pt x="1648" y="1177"/>
                    <a:pt x="1648" y="1177"/>
                  </a:cubicBezTo>
                  <a:cubicBezTo>
                    <a:pt x="1673" y="1147"/>
                    <a:pt x="1698" y="1117"/>
                    <a:pt x="1722" y="1088"/>
                  </a:cubicBezTo>
                  <a:cubicBezTo>
                    <a:pt x="1722" y="1089"/>
                    <a:pt x="1721" y="1091"/>
                    <a:pt x="1721" y="1092"/>
                  </a:cubicBezTo>
                  <a:cubicBezTo>
                    <a:pt x="1707" y="1126"/>
                    <a:pt x="1690" y="1166"/>
                    <a:pt x="1690" y="1203"/>
                  </a:cubicBezTo>
                  <a:cubicBezTo>
                    <a:pt x="1690" y="1217"/>
                    <a:pt x="1692" y="1230"/>
                    <a:pt x="1698" y="1243"/>
                  </a:cubicBezTo>
                  <a:cubicBezTo>
                    <a:pt x="1703" y="1255"/>
                    <a:pt x="1713" y="1264"/>
                    <a:pt x="1726" y="1268"/>
                  </a:cubicBezTo>
                  <a:cubicBezTo>
                    <a:pt x="1738" y="1272"/>
                    <a:pt x="1752" y="1270"/>
                    <a:pt x="1763" y="1263"/>
                  </a:cubicBezTo>
                  <a:cubicBezTo>
                    <a:pt x="1784" y="1249"/>
                    <a:pt x="1803" y="1231"/>
                    <a:pt x="1821" y="1211"/>
                  </a:cubicBezTo>
                  <a:cubicBezTo>
                    <a:pt x="1823" y="1212"/>
                    <a:pt x="1826" y="1212"/>
                    <a:pt x="1829" y="1213"/>
                  </a:cubicBezTo>
                  <a:cubicBezTo>
                    <a:pt x="1862" y="1216"/>
                    <a:pt x="1889" y="1196"/>
                    <a:pt x="1912" y="1176"/>
                  </a:cubicBezTo>
                  <a:cubicBezTo>
                    <a:pt x="1913" y="1183"/>
                    <a:pt x="1916" y="1190"/>
                    <a:pt x="1921" y="1196"/>
                  </a:cubicBezTo>
                  <a:cubicBezTo>
                    <a:pt x="1933" y="1210"/>
                    <a:pt x="1952" y="1216"/>
                    <a:pt x="1969" y="1210"/>
                  </a:cubicBezTo>
                  <a:cubicBezTo>
                    <a:pt x="1992" y="1203"/>
                    <a:pt x="2012" y="1188"/>
                    <a:pt x="2029" y="1172"/>
                  </a:cubicBezTo>
                  <a:cubicBezTo>
                    <a:pt x="2038" y="1184"/>
                    <a:pt x="2052" y="1191"/>
                    <a:pt x="2067" y="1190"/>
                  </a:cubicBezTo>
                  <a:cubicBezTo>
                    <a:pt x="2072" y="1190"/>
                    <a:pt x="2078" y="1189"/>
                    <a:pt x="2083" y="1188"/>
                  </a:cubicBezTo>
                  <a:cubicBezTo>
                    <a:pt x="2080" y="1196"/>
                    <a:pt x="2078" y="1204"/>
                    <a:pt x="2077" y="1212"/>
                  </a:cubicBezTo>
                  <a:cubicBezTo>
                    <a:pt x="2077" y="1214"/>
                    <a:pt x="2077" y="1215"/>
                    <a:pt x="2077" y="1216"/>
                  </a:cubicBezTo>
                  <a:cubicBezTo>
                    <a:pt x="2077" y="1231"/>
                    <a:pt x="2084" y="1245"/>
                    <a:pt x="2096" y="1253"/>
                  </a:cubicBezTo>
                  <a:cubicBezTo>
                    <a:pt x="2110" y="1263"/>
                    <a:pt x="2127" y="1264"/>
                    <a:pt x="2142" y="1257"/>
                  </a:cubicBezTo>
                  <a:cubicBezTo>
                    <a:pt x="2157" y="1249"/>
                    <a:pt x="2171" y="1240"/>
                    <a:pt x="2183" y="1229"/>
                  </a:cubicBezTo>
                  <a:cubicBezTo>
                    <a:pt x="2181" y="1233"/>
                    <a:pt x="2180" y="1237"/>
                    <a:pt x="2179" y="1241"/>
                  </a:cubicBezTo>
                  <a:cubicBezTo>
                    <a:pt x="2178" y="1245"/>
                    <a:pt x="2177" y="1249"/>
                    <a:pt x="2177" y="1253"/>
                  </a:cubicBezTo>
                  <a:cubicBezTo>
                    <a:pt x="2177" y="1264"/>
                    <a:pt x="2182" y="1276"/>
                    <a:pt x="2190" y="1284"/>
                  </a:cubicBezTo>
                  <a:cubicBezTo>
                    <a:pt x="2201" y="1296"/>
                    <a:pt x="2218" y="1300"/>
                    <a:pt x="2233" y="1296"/>
                  </a:cubicBezTo>
                  <a:cubicBezTo>
                    <a:pt x="2235" y="1296"/>
                    <a:pt x="2237" y="1295"/>
                    <a:pt x="2239" y="1295"/>
                  </a:cubicBezTo>
                  <a:cubicBezTo>
                    <a:pt x="2239" y="1297"/>
                    <a:pt x="2240" y="1300"/>
                    <a:pt x="2242" y="1303"/>
                  </a:cubicBezTo>
                  <a:cubicBezTo>
                    <a:pt x="2250" y="1317"/>
                    <a:pt x="2264" y="1325"/>
                    <a:pt x="2280" y="1326"/>
                  </a:cubicBezTo>
                  <a:cubicBezTo>
                    <a:pt x="2319" y="1326"/>
                    <a:pt x="2357" y="1304"/>
                    <a:pt x="2397" y="1269"/>
                  </a:cubicBezTo>
                  <a:cubicBezTo>
                    <a:pt x="2397" y="1281"/>
                    <a:pt x="2402" y="1292"/>
                    <a:pt x="2411" y="1301"/>
                  </a:cubicBezTo>
                  <a:cubicBezTo>
                    <a:pt x="2428" y="1316"/>
                    <a:pt x="2454" y="1316"/>
                    <a:pt x="2471" y="1301"/>
                  </a:cubicBezTo>
                  <a:cubicBezTo>
                    <a:pt x="2472" y="1301"/>
                    <a:pt x="2473" y="1300"/>
                    <a:pt x="2473" y="1300"/>
                  </a:cubicBezTo>
                  <a:cubicBezTo>
                    <a:pt x="2473" y="1311"/>
                    <a:pt x="2477" y="1322"/>
                    <a:pt x="2485" y="1330"/>
                  </a:cubicBezTo>
                  <a:cubicBezTo>
                    <a:pt x="2502" y="1348"/>
                    <a:pt x="2530" y="1349"/>
                    <a:pt x="2548" y="1333"/>
                  </a:cubicBezTo>
                  <a:cubicBezTo>
                    <a:pt x="2570" y="1313"/>
                    <a:pt x="2570" y="1313"/>
                    <a:pt x="2570" y="1313"/>
                  </a:cubicBezTo>
                  <a:cubicBezTo>
                    <a:pt x="2595" y="1290"/>
                    <a:pt x="2628" y="1260"/>
                    <a:pt x="2660" y="1239"/>
                  </a:cubicBezTo>
                  <a:cubicBezTo>
                    <a:pt x="2675" y="1254"/>
                    <a:pt x="2698" y="1258"/>
                    <a:pt x="2716" y="1247"/>
                  </a:cubicBezTo>
                  <a:cubicBezTo>
                    <a:pt x="2744" y="1230"/>
                    <a:pt x="2762" y="1203"/>
                    <a:pt x="2763" y="1174"/>
                  </a:cubicBezTo>
                  <a:cubicBezTo>
                    <a:pt x="2763" y="1174"/>
                    <a:pt x="2763" y="1173"/>
                    <a:pt x="2763" y="1172"/>
                  </a:cubicBezTo>
                  <a:cubicBezTo>
                    <a:pt x="2763" y="1160"/>
                    <a:pt x="2759" y="1149"/>
                    <a:pt x="2751" y="1140"/>
                  </a:cubicBezTo>
                  <a:cubicBezTo>
                    <a:pt x="2743" y="1132"/>
                    <a:pt x="2732" y="1127"/>
                    <a:pt x="2721" y="1127"/>
                  </a:cubicBezTo>
                  <a:cubicBezTo>
                    <a:pt x="2741" y="1097"/>
                    <a:pt x="2759" y="1065"/>
                    <a:pt x="2766" y="1032"/>
                  </a:cubicBezTo>
                  <a:cubicBezTo>
                    <a:pt x="2766" y="1029"/>
                    <a:pt x="2767" y="1025"/>
                    <a:pt x="2767" y="1022"/>
                  </a:cubicBezTo>
                  <a:cubicBezTo>
                    <a:pt x="2767" y="1011"/>
                    <a:pt x="2763" y="1001"/>
                    <a:pt x="2755" y="992"/>
                  </a:cubicBezTo>
                  <a:cubicBezTo>
                    <a:pt x="2747" y="984"/>
                    <a:pt x="2737" y="979"/>
                    <a:pt x="2725" y="978"/>
                  </a:cubicBezTo>
                  <a:cubicBezTo>
                    <a:pt x="2729" y="967"/>
                    <a:pt x="2731" y="956"/>
                    <a:pt x="2731" y="945"/>
                  </a:cubicBezTo>
                  <a:cubicBezTo>
                    <a:pt x="2731" y="944"/>
                    <a:pt x="2731" y="942"/>
                    <a:pt x="2731" y="940"/>
                  </a:cubicBezTo>
                  <a:cubicBezTo>
                    <a:pt x="2731" y="928"/>
                    <a:pt x="2725" y="917"/>
                    <a:pt x="2716" y="909"/>
                  </a:cubicBezTo>
                  <a:cubicBezTo>
                    <a:pt x="2716" y="909"/>
                    <a:pt x="2716" y="909"/>
                    <a:pt x="2715" y="909"/>
                  </a:cubicBezTo>
                  <a:cubicBezTo>
                    <a:pt x="2737" y="885"/>
                    <a:pt x="2758" y="862"/>
                    <a:pt x="2777" y="837"/>
                  </a:cubicBezTo>
                  <a:cubicBezTo>
                    <a:pt x="2784" y="829"/>
                    <a:pt x="2787" y="819"/>
                    <a:pt x="2787" y="809"/>
                  </a:cubicBezTo>
                  <a:cubicBezTo>
                    <a:pt x="2787" y="797"/>
                    <a:pt x="2783" y="785"/>
                    <a:pt x="2774" y="777"/>
                  </a:cubicBezTo>
                  <a:cubicBezTo>
                    <a:pt x="2757" y="760"/>
                    <a:pt x="2731" y="760"/>
                    <a:pt x="2713" y="775"/>
                  </a:cubicBezTo>
                  <a:cubicBezTo>
                    <a:pt x="2663" y="818"/>
                    <a:pt x="2609" y="858"/>
                    <a:pt x="2556" y="896"/>
                  </a:cubicBezTo>
                  <a:cubicBezTo>
                    <a:pt x="2552" y="899"/>
                    <a:pt x="2548" y="902"/>
                    <a:pt x="2544" y="905"/>
                  </a:cubicBezTo>
                  <a:cubicBezTo>
                    <a:pt x="2595" y="839"/>
                    <a:pt x="2648" y="771"/>
                    <a:pt x="2709" y="715"/>
                  </a:cubicBezTo>
                  <a:cubicBezTo>
                    <a:pt x="2722" y="704"/>
                    <a:pt x="2735" y="693"/>
                    <a:pt x="2748" y="682"/>
                  </a:cubicBezTo>
                  <a:cubicBezTo>
                    <a:pt x="2759" y="673"/>
                    <a:pt x="2764" y="660"/>
                    <a:pt x="2764" y="647"/>
                  </a:cubicBezTo>
                  <a:cubicBezTo>
                    <a:pt x="2764" y="637"/>
                    <a:pt x="2761" y="627"/>
                    <a:pt x="2754" y="619"/>
                  </a:cubicBezTo>
                  <a:cubicBezTo>
                    <a:pt x="2738" y="600"/>
                    <a:pt x="2711" y="597"/>
                    <a:pt x="2691" y="612"/>
                  </a:cubicBezTo>
                  <a:cubicBezTo>
                    <a:pt x="2691" y="612"/>
                    <a:pt x="2690" y="613"/>
                    <a:pt x="2690" y="613"/>
                  </a:cubicBezTo>
                  <a:cubicBezTo>
                    <a:pt x="2690" y="613"/>
                    <a:pt x="2690" y="613"/>
                    <a:pt x="2690" y="613"/>
                  </a:cubicBezTo>
                  <a:cubicBezTo>
                    <a:pt x="2690" y="614"/>
                    <a:pt x="2689" y="614"/>
                    <a:pt x="2689" y="614"/>
                  </a:cubicBezTo>
                  <a:cubicBezTo>
                    <a:pt x="2684" y="618"/>
                    <a:pt x="2678" y="623"/>
                    <a:pt x="2673" y="627"/>
                  </a:cubicBezTo>
                  <a:cubicBezTo>
                    <a:pt x="2677" y="621"/>
                    <a:pt x="2679" y="614"/>
                    <a:pt x="2679" y="606"/>
                  </a:cubicBezTo>
                  <a:cubicBezTo>
                    <a:pt x="2679" y="598"/>
                    <a:pt x="2676" y="589"/>
                    <a:pt x="2671" y="582"/>
                  </a:cubicBezTo>
                  <a:cubicBezTo>
                    <a:pt x="2662" y="568"/>
                    <a:pt x="2647" y="561"/>
                    <a:pt x="2631" y="562"/>
                  </a:cubicBezTo>
                  <a:cubicBezTo>
                    <a:pt x="2645" y="551"/>
                    <a:pt x="2660" y="542"/>
                    <a:pt x="2674" y="533"/>
                  </a:cubicBezTo>
                  <a:cubicBezTo>
                    <a:pt x="2688" y="524"/>
                    <a:pt x="2696" y="509"/>
                    <a:pt x="2696" y="494"/>
                  </a:cubicBezTo>
                  <a:cubicBezTo>
                    <a:pt x="2696" y="486"/>
                    <a:pt x="2694" y="478"/>
                    <a:pt x="2689" y="471"/>
                  </a:cubicBezTo>
                  <a:cubicBezTo>
                    <a:pt x="2676" y="450"/>
                    <a:pt x="2649" y="443"/>
                    <a:pt x="2628" y="456"/>
                  </a:cubicBezTo>
                  <a:cubicBezTo>
                    <a:pt x="2628" y="456"/>
                    <a:pt x="2627" y="456"/>
                    <a:pt x="2627" y="456"/>
                  </a:cubicBezTo>
                  <a:cubicBezTo>
                    <a:pt x="2627" y="456"/>
                    <a:pt x="2627" y="456"/>
                    <a:pt x="2627" y="456"/>
                  </a:cubicBezTo>
                  <a:cubicBezTo>
                    <a:pt x="2627" y="456"/>
                    <a:pt x="2627" y="456"/>
                    <a:pt x="2627" y="456"/>
                  </a:cubicBezTo>
                  <a:cubicBezTo>
                    <a:pt x="2624" y="458"/>
                    <a:pt x="2620" y="460"/>
                    <a:pt x="2617" y="462"/>
                  </a:cubicBezTo>
                  <a:cubicBezTo>
                    <a:pt x="2625" y="456"/>
                    <a:pt x="2632" y="450"/>
                    <a:pt x="2640" y="443"/>
                  </a:cubicBezTo>
                  <a:cubicBezTo>
                    <a:pt x="2650" y="435"/>
                    <a:pt x="2656" y="422"/>
                    <a:pt x="2656" y="409"/>
                  </a:cubicBezTo>
                  <a:cubicBezTo>
                    <a:pt x="2656" y="400"/>
                    <a:pt x="2654" y="392"/>
                    <a:pt x="2649" y="384"/>
                  </a:cubicBezTo>
                  <a:cubicBezTo>
                    <a:pt x="2644" y="376"/>
                    <a:pt x="2636" y="371"/>
                    <a:pt x="2628" y="367"/>
                  </a:cubicBezTo>
                  <a:cubicBezTo>
                    <a:pt x="2633" y="364"/>
                    <a:pt x="2638" y="360"/>
                    <a:pt x="2643" y="357"/>
                  </a:cubicBezTo>
                  <a:cubicBezTo>
                    <a:pt x="2643" y="357"/>
                    <a:pt x="2642" y="357"/>
                    <a:pt x="2642" y="358"/>
                  </a:cubicBezTo>
                  <a:cubicBezTo>
                    <a:pt x="2643" y="357"/>
                    <a:pt x="2644" y="357"/>
                    <a:pt x="2644" y="356"/>
                  </a:cubicBezTo>
                  <a:cubicBezTo>
                    <a:pt x="2657" y="348"/>
                    <a:pt x="2663" y="334"/>
                    <a:pt x="2663" y="320"/>
                  </a:cubicBezTo>
                  <a:cubicBezTo>
                    <a:pt x="2663" y="311"/>
                    <a:pt x="2661" y="302"/>
                    <a:pt x="2656" y="294"/>
                  </a:cubicBezTo>
                  <a:cubicBezTo>
                    <a:pt x="2642" y="274"/>
                    <a:pt x="2614" y="269"/>
                    <a:pt x="2594" y="282"/>
                  </a:cubicBezTo>
                  <a:cubicBezTo>
                    <a:pt x="2593" y="282"/>
                    <a:pt x="2593" y="283"/>
                    <a:pt x="2592" y="283"/>
                  </a:cubicBezTo>
                  <a:cubicBezTo>
                    <a:pt x="2572" y="298"/>
                    <a:pt x="2547" y="309"/>
                    <a:pt x="2521" y="321"/>
                  </a:cubicBezTo>
                  <a:cubicBezTo>
                    <a:pt x="2516" y="323"/>
                    <a:pt x="2512" y="325"/>
                    <a:pt x="2508" y="327"/>
                  </a:cubicBezTo>
                  <a:cubicBezTo>
                    <a:pt x="2524" y="315"/>
                    <a:pt x="2540" y="302"/>
                    <a:pt x="2553" y="287"/>
                  </a:cubicBezTo>
                  <a:cubicBezTo>
                    <a:pt x="2561" y="278"/>
                    <a:pt x="2566" y="267"/>
                    <a:pt x="2566" y="256"/>
                  </a:cubicBezTo>
                  <a:cubicBezTo>
                    <a:pt x="2566" y="249"/>
                    <a:pt x="2564" y="241"/>
                    <a:pt x="2560" y="234"/>
                  </a:cubicBezTo>
                  <a:cubicBezTo>
                    <a:pt x="2550" y="217"/>
                    <a:pt x="2531" y="208"/>
                    <a:pt x="2512" y="212"/>
                  </a:cubicBezTo>
                  <a:cubicBezTo>
                    <a:pt x="2484" y="218"/>
                    <a:pt x="2457" y="232"/>
                    <a:pt x="2431" y="249"/>
                  </a:cubicBezTo>
                  <a:cubicBezTo>
                    <a:pt x="2436" y="242"/>
                    <a:pt x="2438" y="234"/>
                    <a:pt x="2438" y="226"/>
                  </a:cubicBezTo>
                  <a:cubicBezTo>
                    <a:pt x="2438" y="218"/>
                    <a:pt x="2436" y="210"/>
                    <a:pt x="2432" y="203"/>
                  </a:cubicBezTo>
                  <a:cubicBezTo>
                    <a:pt x="2421" y="184"/>
                    <a:pt x="2399" y="176"/>
                    <a:pt x="2378" y="183"/>
                  </a:cubicBezTo>
                  <a:cubicBezTo>
                    <a:pt x="2301" y="211"/>
                    <a:pt x="2231" y="266"/>
                    <a:pt x="2175" y="310"/>
                  </a:cubicBezTo>
                  <a:cubicBezTo>
                    <a:pt x="2086" y="380"/>
                    <a:pt x="2003" y="462"/>
                    <a:pt x="1913" y="568"/>
                  </a:cubicBezTo>
                  <a:cubicBezTo>
                    <a:pt x="1982" y="478"/>
                    <a:pt x="2056" y="390"/>
                    <a:pt x="2141" y="311"/>
                  </a:cubicBezTo>
                  <a:cubicBezTo>
                    <a:pt x="2148" y="305"/>
                    <a:pt x="2159" y="296"/>
                    <a:pt x="2172" y="286"/>
                  </a:cubicBezTo>
                  <a:cubicBezTo>
                    <a:pt x="2213" y="255"/>
                    <a:pt x="2259" y="219"/>
                    <a:pt x="2270" y="177"/>
                  </a:cubicBezTo>
                  <a:cubicBezTo>
                    <a:pt x="2271" y="174"/>
                    <a:pt x="2271" y="170"/>
                    <a:pt x="2271" y="166"/>
                  </a:cubicBezTo>
                  <a:cubicBezTo>
                    <a:pt x="2271" y="154"/>
                    <a:pt x="2266" y="142"/>
                    <a:pt x="2257" y="133"/>
                  </a:cubicBezTo>
                  <a:cubicBezTo>
                    <a:pt x="2246" y="122"/>
                    <a:pt x="2228" y="118"/>
                    <a:pt x="2213" y="123"/>
                  </a:cubicBezTo>
                  <a:cubicBezTo>
                    <a:pt x="2201" y="127"/>
                    <a:pt x="2189" y="132"/>
                    <a:pt x="2177" y="138"/>
                  </a:cubicBezTo>
                  <a:cubicBezTo>
                    <a:pt x="2175" y="136"/>
                    <a:pt x="2173" y="135"/>
                    <a:pt x="2170" y="135"/>
                  </a:cubicBezTo>
                  <a:cubicBezTo>
                    <a:pt x="2126" y="119"/>
                    <a:pt x="2074" y="143"/>
                    <a:pt x="2019" y="176"/>
                  </a:cubicBezTo>
                  <a:cubicBezTo>
                    <a:pt x="2025" y="160"/>
                    <a:pt x="2029" y="145"/>
                    <a:pt x="2029" y="130"/>
                  </a:cubicBezTo>
                  <a:cubicBezTo>
                    <a:pt x="2029" y="126"/>
                    <a:pt x="2028" y="122"/>
                    <a:pt x="2028" y="119"/>
                  </a:cubicBezTo>
                  <a:cubicBezTo>
                    <a:pt x="2025" y="98"/>
                    <a:pt x="2009" y="82"/>
                    <a:pt x="1988" y="80"/>
                  </a:cubicBezTo>
                  <a:cubicBezTo>
                    <a:pt x="1970" y="78"/>
                    <a:pt x="1952" y="81"/>
                    <a:pt x="1934" y="86"/>
                  </a:cubicBezTo>
                  <a:cubicBezTo>
                    <a:pt x="1934" y="86"/>
                    <a:pt x="1934" y="86"/>
                    <a:pt x="1934" y="86"/>
                  </a:cubicBezTo>
                  <a:cubicBezTo>
                    <a:pt x="1918" y="69"/>
                    <a:pt x="1890" y="68"/>
                    <a:pt x="1872" y="84"/>
                  </a:cubicBezTo>
                  <a:cubicBezTo>
                    <a:pt x="1866" y="88"/>
                    <a:pt x="1861" y="94"/>
                    <a:pt x="1856" y="99"/>
                  </a:cubicBezTo>
                  <a:cubicBezTo>
                    <a:pt x="1845" y="108"/>
                    <a:pt x="1833" y="117"/>
                    <a:pt x="1821" y="126"/>
                  </a:cubicBezTo>
                  <a:cubicBezTo>
                    <a:pt x="1823" y="121"/>
                    <a:pt x="1824" y="115"/>
                    <a:pt x="1825" y="109"/>
                  </a:cubicBezTo>
                  <a:cubicBezTo>
                    <a:pt x="1825" y="107"/>
                    <a:pt x="1825" y="105"/>
                    <a:pt x="1825" y="102"/>
                  </a:cubicBezTo>
                  <a:cubicBezTo>
                    <a:pt x="1825" y="90"/>
                    <a:pt x="1821" y="79"/>
                    <a:pt x="1812" y="70"/>
                  </a:cubicBezTo>
                  <a:cubicBezTo>
                    <a:pt x="1802" y="60"/>
                    <a:pt x="1787" y="56"/>
                    <a:pt x="1773" y="58"/>
                  </a:cubicBezTo>
                  <a:cubicBezTo>
                    <a:pt x="1714" y="68"/>
                    <a:pt x="1657" y="106"/>
                    <a:pt x="1611" y="136"/>
                  </a:cubicBezTo>
                  <a:cubicBezTo>
                    <a:pt x="1611" y="136"/>
                    <a:pt x="1610" y="137"/>
                    <a:pt x="1610" y="137"/>
                  </a:cubicBezTo>
                  <a:cubicBezTo>
                    <a:pt x="1610" y="135"/>
                    <a:pt x="1610" y="134"/>
                    <a:pt x="1610" y="132"/>
                  </a:cubicBezTo>
                  <a:cubicBezTo>
                    <a:pt x="1610" y="124"/>
                    <a:pt x="1608" y="116"/>
                    <a:pt x="1603" y="109"/>
                  </a:cubicBezTo>
                  <a:cubicBezTo>
                    <a:pt x="1593" y="91"/>
                    <a:pt x="1571" y="83"/>
                    <a:pt x="1551" y="89"/>
                  </a:cubicBezTo>
                  <a:cubicBezTo>
                    <a:pt x="1495" y="108"/>
                    <a:pt x="1446" y="151"/>
                    <a:pt x="1403" y="190"/>
                  </a:cubicBezTo>
                  <a:cubicBezTo>
                    <a:pt x="1405" y="183"/>
                    <a:pt x="1407" y="176"/>
                    <a:pt x="1408" y="169"/>
                  </a:cubicBezTo>
                  <a:cubicBezTo>
                    <a:pt x="1408" y="167"/>
                    <a:pt x="1408" y="165"/>
                    <a:pt x="1408" y="163"/>
                  </a:cubicBezTo>
                  <a:cubicBezTo>
                    <a:pt x="1408" y="162"/>
                    <a:pt x="1408" y="160"/>
                    <a:pt x="1408" y="159"/>
                  </a:cubicBezTo>
                  <a:cubicBezTo>
                    <a:pt x="1429" y="143"/>
                    <a:pt x="1450" y="127"/>
                    <a:pt x="1470" y="110"/>
                  </a:cubicBezTo>
                  <a:cubicBezTo>
                    <a:pt x="1481" y="101"/>
                    <a:pt x="1486" y="88"/>
                    <a:pt x="1486" y="76"/>
                  </a:cubicBezTo>
                  <a:cubicBezTo>
                    <a:pt x="1486" y="69"/>
                    <a:pt x="1485" y="62"/>
                    <a:pt x="1482" y="56"/>
                  </a:cubicBezTo>
                  <a:cubicBezTo>
                    <a:pt x="1472" y="37"/>
                    <a:pt x="1452" y="27"/>
                    <a:pt x="1431" y="32"/>
                  </a:cubicBezTo>
                  <a:cubicBezTo>
                    <a:pt x="1397" y="39"/>
                    <a:pt x="1365" y="56"/>
                    <a:pt x="1334" y="77"/>
                  </a:cubicBezTo>
                  <a:cubicBezTo>
                    <a:pt x="1321" y="43"/>
                    <a:pt x="1293" y="22"/>
                    <a:pt x="1254" y="17"/>
                  </a:cubicBezTo>
                  <a:cubicBezTo>
                    <a:pt x="1228" y="13"/>
                    <a:pt x="1202" y="17"/>
                    <a:pt x="1180" y="21"/>
                  </a:cubicBezTo>
                  <a:cubicBezTo>
                    <a:pt x="1084" y="39"/>
                    <a:pt x="1001" y="92"/>
                    <a:pt x="927" y="156"/>
                  </a:cubicBezTo>
                  <a:cubicBezTo>
                    <a:pt x="926" y="153"/>
                    <a:pt x="924" y="151"/>
                    <a:pt x="922" y="148"/>
                  </a:cubicBezTo>
                  <a:cubicBezTo>
                    <a:pt x="911" y="134"/>
                    <a:pt x="892" y="128"/>
                    <a:pt x="874" y="133"/>
                  </a:cubicBezTo>
                  <a:cubicBezTo>
                    <a:pt x="800" y="155"/>
                    <a:pt x="699" y="288"/>
                    <a:pt x="540" y="502"/>
                  </a:cubicBezTo>
                  <a:cubicBezTo>
                    <a:pt x="538" y="506"/>
                    <a:pt x="535" y="509"/>
                    <a:pt x="533" y="512"/>
                  </a:cubicBezTo>
                  <a:cubicBezTo>
                    <a:pt x="510" y="542"/>
                    <a:pt x="487" y="573"/>
                    <a:pt x="466" y="603"/>
                  </a:cubicBezTo>
                  <a:cubicBezTo>
                    <a:pt x="430" y="651"/>
                    <a:pt x="394" y="696"/>
                    <a:pt x="363" y="734"/>
                  </a:cubicBezTo>
                  <a:cubicBezTo>
                    <a:pt x="342" y="758"/>
                    <a:pt x="325" y="777"/>
                    <a:pt x="311" y="791"/>
                  </a:cubicBezTo>
                  <a:cubicBezTo>
                    <a:pt x="353" y="736"/>
                    <a:pt x="406" y="656"/>
                    <a:pt x="474" y="545"/>
                  </a:cubicBezTo>
                  <a:cubicBezTo>
                    <a:pt x="490" y="519"/>
                    <a:pt x="505" y="495"/>
                    <a:pt x="509" y="489"/>
                  </a:cubicBezTo>
                  <a:cubicBezTo>
                    <a:pt x="576" y="398"/>
                    <a:pt x="634" y="324"/>
                    <a:pt x="705" y="260"/>
                  </a:cubicBezTo>
                  <a:cubicBezTo>
                    <a:pt x="717" y="249"/>
                    <a:pt x="717" y="249"/>
                    <a:pt x="717" y="249"/>
                  </a:cubicBezTo>
                  <a:cubicBezTo>
                    <a:pt x="739" y="231"/>
                    <a:pt x="763" y="210"/>
                    <a:pt x="778" y="182"/>
                  </a:cubicBezTo>
                  <a:cubicBezTo>
                    <a:pt x="782" y="175"/>
                    <a:pt x="784" y="167"/>
                    <a:pt x="784" y="160"/>
                  </a:cubicBezTo>
                  <a:cubicBezTo>
                    <a:pt x="784" y="148"/>
                    <a:pt x="779" y="136"/>
                    <a:pt x="770" y="127"/>
                  </a:cubicBezTo>
                  <a:cubicBezTo>
                    <a:pt x="755" y="113"/>
                    <a:pt x="732" y="111"/>
                    <a:pt x="715" y="122"/>
                  </a:cubicBezTo>
                  <a:cubicBezTo>
                    <a:pt x="605" y="192"/>
                    <a:pt x="514" y="303"/>
                    <a:pt x="433" y="402"/>
                  </a:cubicBezTo>
                  <a:cubicBezTo>
                    <a:pt x="420" y="418"/>
                    <a:pt x="420" y="418"/>
                    <a:pt x="420" y="418"/>
                  </a:cubicBezTo>
                  <a:cubicBezTo>
                    <a:pt x="376" y="472"/>
                    <a:pt x="332" y="529"/>
                    <a:pt x="293" y="590"/>
                  </a:cubicBezTo>
                  <a:cubicBezTo>
                    <a:pt x="327" y="536"/>
                    <a:pt x="367" y="484"/>
                    <a:pt x="404" y="437"/>
                  </a:cubicBezTo>
                  <a:cubicBezTo>
                    <a:pt x="433" y="400"/>
                    <a:pt x="459" y="360"/>
                    <a:pt x="484" y="321"/>
                  </a:cubicBezTo>
                  <a:cubicBezTo>
                    <a:pt x="515" y="272"/>
                    <a:pt x="545" y="226"/>
                    <a:pt x="580" y="187"/>
                  </a:cubicBezTo>
                  <a:cubicBezTo>
                    <a:pt x="592" y="177"/>
                    <a:pt x="603" y="166"/>
                    <a:pt x="615" y="155"/>
                  </a:cubicBezTo>
                  <a:cubicBezTo>
                    <a:pt x="625" y="150"/>
                    <a:pt x="640" y="146"/>
                    <a:pt x="651" y="143"/>
                  </a:cubicBezTo>
                  <a:cubicBezTo>
                    <a:pt x="687" y="134"/>
                    <a:pt x="732" y="122"/>
                    <a:pt x="753" y="82"/>
                  </a:cubicBezTo>
                  <a:cubicBezTo>
                    <a:pt x="756" y="76"/>
                    <a:pt x="758" y="69"/>
                    <a:pt x="758" y="62"/>
                  </a:cubicBezTo>
                  <a:cubicBezTo>
                    <a:pt x="758" y="56"/>
                    <a:pt x="757" y="50"/>
                    <a:pt x="754" y="44"/>
                  </a:cubicBezTo>
                  <a:cubicBezTo>
                    <a:pt x="749" y="32"/>
                    <a:pt x="739" y="23"/>
                    <a:pt x="726" y="19"/>
                  </a:cubicBezTo>
                  <a:cubicBezTo>
                    <a:pt x="669" y="0"/>
                    <a:pt x="594" y="50"/>
                    <a:pt x="573" y="70"/>
                  </a:cubicBezTo>
                  <a:close/>
                  <a:moveTo>
                    <a:pt x="1117" y="136"/>
                  </a:moveTo>
                  <a:cubicBezTo>
                    <a:pt x="1109" y="140"/>
                    <a:pt x="1102" y="144"/>
                    <a:pt x="1095" y="149"/>
                  </a:cubicBezTo>
                  <a:cubicBezTo>
                    <a:pt x="1094" y="149"/>
                    <a:pt x="1094" y="148"/>
                    <a:pt x="1093" y="148"/>
                  </a:cubicBezTo>
                  <a:cubicBezTo>
                    <a:pt x="1101" y="143"/>
                    <a:pt x="1109" y="139"/>
                    <a:pt x="1117" y="136"/>
                  </a:cubicBezTo>
                  <a:close/>
                  <a:moveTo>
                    <a:pt x="1249" y="107"/>
                  </a:moveTo>
                  <a:cubicBezTo>
                    <a:pt x="1250" y="108"/>
                    <a:pt x="1250" y="108"/>
                    <a:pt x="1250" y="108"/>
                  </a:cubicBezTo>
                  <a:cubicBezTo>
                    <a:pt x="1250" y="108"/>
                    <a:pt x="1250" y="109"/>
                    <a:pt x="1250" y="110"/>
                  </a:cubicBezTo>
                  <a:cubicBezTo>
                    <a:pt x="1250" y="115"/>
                    <a:pt x="1249" y="125"/>
                    <a:pt x="1240" y="146"/>
                  </a:cubicBezTo>
                  <a:cubicBezTo>
                    <a:pt x="1239" y="137"/>
                    <a:pt x="1236" y="128"/>
                    <a:pt x="1230" y="120"/>
                  </a:cubicBezTo>
                  <a:cubicBezTo>
                    <a:pt x="1225" y="114"/>
                    <a:pt x="1218" y="110"/>
                    <a:pt x="1211" y="107"/>
                  </a:cubicBezTo>
                  <a:cubicBezTo>
                    <a:pt x="1237" y="104"/>
                    <a:pt x="1246" y="105"/>
                    <a:pt x="1249" y="107"/>
                  </a:cubicBezTo>
                  <a:close/>
                  <a:moveTo>
                    <a:pt x="590" y="586"/>
                  </a:moveTo>
                  <a:cubicBezTo>
                    <a:pt x="580" y="605"/>
                    <a:pt x="569" y="624"/>
                    <a:pt x="559" y="643"/>
                  </a:cubicBezTo>
                  <a:cubicBezTo>
                    <a:pt x="543" y="673"/>
                    <a:pt x="543" y="673"/>
                    <a:pt x="543" y="673"/>
                  </a:cubicBezTo>
                  <a:cubicBezTo>
                    <a:pt x="527" y="702"/>
                    <a:pt x="509" y="735"/>
                    <a:pt x="494" y="771"/>
                  </a:cubicBezTo>
                  <a:cubicBezTo>
                    <a:pt x="473" y="803"/>
                    <a:pt x="452" y="836"/>
                    <a:pt x="432" y="869"/>
                  </a:cubicBezTo>
                  <a:cubicBezTo>
                    <a:pt x="409" y="905"/>
                    <a:pt x="385" y="942"/>
                    <a:pt x="361" y="979"/>
                  </a:cubicBezTo>
                  <a:cubicBezTo>
                    <a:pt x="395" y="888"/>
                    <a:pt x="440" y="801"/>
                    <a:pt x="496" y="717"/>
                  </a:cubicBezTo>
                  <a:cubicBezTo>
                    <a:pt x="510" y="695"/>
                    <a:pt x="526" y="674"/>
                    <a:pt x="541" y="652"/>
                  </a:cubicBezTo>
                  <a:cubicBezTo>
                    <a:pt x="557" y="631"/>
                    <a:pt x="573" y="609"/>
                    <a:pt x="590" y="586"/>
                  </a:cubicBezTo>
                  <a:close/>
                  <a:moveTo>
                    <a:pt x="665" y="689"/>
                  </a:moveTo>
                  <a:cubicBezTo>
                    <a:pt x="675" y="674"/>
                    <a:pt x="684" y="659"/>
                    <a:pt x="694" y="645"/>
                  </a:cubicBezTo>
                  <a:cubicBezTo>
                    <a:pt x="667" y="690"/>
                    <a:pt x="642" y="734"/>
                    <a:pt x="620" y="775"/>
                  </a:cubicBezTo>
                  <a:cubicBezTo>
                    <a:pt x="615" y="779"/>
                    <a:pt x="611" y="783"/>
                    <a:pt x="606" y="787"/>
                  </a:cubicBezTo>
                  <a:cubicBezTo>
                    <a:pt x="625" y="755"/>
                    <a:pt x="645" y="722"/>
                    <a:pt x="665" y="689"/>
                  </a:cubicBezTo>
                  <a:close/>
                  <a:moveTo>
                    <a:pt x="636" y="1095"/>
                  </a:moveTo>
                  <a:cubicBezTo>
                    <a:pt x="635" y="1096"/>
                    <a:pt x="634" y="1097"/>
                    <a:pt x="633" y="1098"/>
                  </a:cubicBezTo>
                  <a:cubicBezTo>
                    <a:pt x="633" y="1098"/>
                    <a:pt x="633" y="1097"/>
                    <a:pt x="633" y="1097"/>
                  </a:cubicBezTo>
                  <a:cubicBezTo>
                    <a:pt x="634" y="1096"/>
                    <a:pt x="635" y="1095"/>
                    <a:pt x="636" y="1095"/>
                  </a:cubicBezTo>
                  <a:close/>
                  <a:moveTo>
                    <a:pt x="1275" y="453"/>
                  </a:moveTo>
                  <a:cubicBezTo>
                    <a:pt x="1244" y="495"/>
                    <a:pt x="1217" y="535"/>
                    <a:pt x="1196" y="569"/>
                  </a:cubicBezTo>
                  <a:cubicBezTo>
                    <a:pt x="1154" y="636"/>
                    <a:pt x="1115" y="711"/>
                    <a:pt x="1074" y="800"/>
                  </a:cubicBezTo>
                  <a:cubicBezTo>
                    <a:pt x="1066" y="811"/>
                    <a:pt x="1059" y="823"/>
                    <a:pt x="1051" y="834"/>
                  </a:cubicBezTo>
                  <a:cubicBezTo>
                    <a:pt x="1004" y="903"/>
                    <a:pt x="956" y="975"/>
                    <a:pt x="905" y="1042"/>
                  </a:cubicBezTo>
                  <a:cubicBezTo>
                    <a:pt x="891" y="1061"/>
                    <a:pt x="891" y="1061"/>
                    <a:pt x="891" y="1061"/>
                  </a:cubicBezTo>
                  <a:cubicBezTo>
                    <a:pt x="889" y="1064"/>
                    <a:pt x="886" y="1068"/>
                    <a:pt x="882" y="1073"/>
                  </a:cubicBezTo>
                  <a:cubicBezTo>
                    <a:pt x="893" y="1042"/>
                    <a:pt x="906" y="1011"/>
                    <a:pt x="916" y="988"/>
                  </a:cubicBezTo>
                  <a:cubicBezTo>
                    <a:pt x="926" y="964"/>
                    <a:pt x="926" y="964"/>
                    <a:pt x="926" y="964"/>
                  </a:cubicBezTo>
                  <a:cubicBezTo>
                    <a:pt x="974" y="842"/>
                    <a:pt x="1042" y="721"/>
                    <a:pt x="1129" y="605"/>
                  </a:cubicBezTo>
                  <a:cubicBezTo>
                    <a:pt x="1145" y="584"/>
                    <a:pt x="1162" y="563"/>
                    <a:pt x="1179" y="542"/>
                  </a:cubicBezTo>
                  <a:cubicBezTo>
                    <a:pt x="1210" y="511"/>
                    <a:pt x="1242" y="482"/>
                    <a:pt x="1275" y="453"/>
                  </a:cubicBezTo>
                  <a:close/>
                  <a:moveTo>
                    <a:pt x="1253" y="701"/>
                  </a:moveTo>
                  <a:cubicBezTo>
                    <a:pt x="1290" y="652"/>
                    <a:pt x="1332" y="597"/>
                    <a:pt x="1378" y="541"/>
                  </a:cubicBezTo>
                  <a:cubicBezTo>
                    <a:pt x="1360" y="567"/>
                    <a:pt x="1341" y="594"/>
                    <a:pt x="1322" y="623"/>
                  </a:cubicBezTo>
                  <a:cubicBezTo>
                    <a:pt x="1282" y="683"/>
                    <a:pt x="1244" y="745"/>
                    <a:pt x="1207" y="805"/>
                  </a:cubicBezTo>
                  <a:cubicBezTo>
                    <a:pt x="1198" y="820"/>
                    <a:pt x="1188" y="836"/>
                    <a:pt x="1179" y="851"/>
                  </a:cubicBezTo>
                  <a:cubicBezTo>
                    <a:pt x="1190" y="819"/>
                    <a:pt x="1202" y="787"/>
                    <a:pt x="1214" y="755"/>
                  </a:cubicBezTo>
                  <a:cubicBezTo>
                    <a:pt x="1227" y="737"/>
                    <a:pt x="1240" y="719"/>
                    <a:pt x="1253" y="701"/>
                  </a:cubicBezTo>
                  <a:close/>
                  <a:moveTo>
                    <a:pt x="1852" y="240"/>
                  </a:moveTo>
                  <a:cubicBezTo>
                    <a:pt x="1872" y="226"/>
                    <a:pt x="1872" y="226"/>
                    <a:pt x="1872" y="226"/>
                  </a:cubicBezTo>
                  <a:cubicBezTo>
                    <a:pt x="1874" y="224"/>
                    <a:pt x="1877" y="222"/>
                    <a:pt x="1880" y="220"/>
                  </a:cubicBezTo>
                  <a:cubicBezTo>
                    <a:pt x="1866" y="236"/>
                    <a:pt x="1852" y="251"/>
                    <a:pt x="1839" y="264"/>
                  </a:cubicBezTo>
                  <a:cubicBezTo>
                    <a:pt x="1825" y="279"/>
                    <a:pt x="1813" y="292"/>
                    <a:pt x="1805" y="302"/>
                  </a:cubicBezTo>
                  <a:cubicBezTo>
                    <a:pt x="1788" y="323"/>
                    <a:pt x="1771" y="345"/>
                    <a:pt x="1753" y="367"/>
                  </a:cubicBezTo>
                  <a:cubicBezTo>
                    <a:pt x="1683" y="431"/>
                    <a:pt x="1622" y="502"/>
                    <a:pt x="1572" y="578"/>
                  </a:cubicBezTo>
                  <a:cubicBezTo>
                    <a:pt x="1555" y="603"/>
                    <a:pt x="1539" y="629"/>
                    <a:pt x="1525" y="656"/>
                  </a:cubicBezTo>
                  <a:cubicBezTo>
                    <a:pt x="1506" y="680"/>
                    <a:pt x="1487" y="704"/>
                    <a:pt x="1469" y="729"/>
                  </a:cubicBezTo>
                  <a:cubicBezTo>
                    <a:pt x="1449" y="756"/>
                    <a:pt x="1429" y="783"/>
                    <a:pt x="1410" y="811"/>
                  </a:cubicBezTo>
                  <a:cubicBezTo>
                    <a:pt x="1419" y="788"/>
                    <a:pt x="1428" y="766"/>
                    <a:pt x="1438" y="743"/>
                  </a:cubicBezTo>
                  <a:cubicBezTo>
                    <a:pt x="1444" y="735"/>
                    <a:pt x="1450" y="727"/>
                    <a:pt x="1455" y="719"/>
                  </a:cubicBezTo>
                  <a:cubicBezTo>
                    <a:pt x="1549" y="587"/>
                    <a:pt x="1647" y="462"/>
                    <a:pt x="1749" y="349"/>
                  </a:cubicBezTo>
                  <a:cubicBezTo>
                    <a:pt x="1749" y="349"/>
                    <a:pt x="1797" y="294"/>
                    <a:pt x="1797" y="294"/>
                  </a:cubicBezTo>
                  <a:cubicBezTo>
                    <a:pt x="1807" y="281"/>
                    <a:pt x="1818" y="269"/>
                    <a:pt x="1829" y="257"/>
                  </a:cubicBezTo>
                  <a:cubicBezTo>
                    <a:pt x="1837" y="251"/>
                    <a:pt x="1844" y="245"/>
                    <a:pt x="1852" y="240"/>
                  </a:cubicBezTo>
                  <a:close/>
                  <a:moveTo>
                    <a:pt x="1894" y="365"/>
                  </a:moveTo>
                  <a:cubicBezTo>
                    <a:pt x="1808" y="450"/>
                    <a:pt x="1732" y="541"/>
                    <a:pt x="1666" y="637"/>
                  </a:cubicBezTo>
                  <a:cubicBezTo>
                    <a:pt x="1654" y="654"/>
                    <a:pt x="1643" y="672"/>
                    <a:pt x="1632" y="689"/>
                  </a:cubicBezTo>
                  <a:cubicBezTo>
                    <a:pt x="1613" y="709"/>
                    <a:pt x="1595" y="729"/>
                    <a:pt x="1577" y="748"/>
                  </a:cubicBezTo>
                  <a:cubicBezTo>
                    <a:pt x="1584" y="734"/>
                    <a:pt x="1592" y="720"/>
                    <a:pt x="1600" y="706"/>
                  </a:cubicBezTo>
                  <a:cubicBezTo>
                    <a:pt x="1674" y="609"/>
                    <a:pt x="1749" y="515"/>
                    <a:pt x="1818" y="429"/>
                  </a:cubicBezTo>
                  <a:cubicBezTo>
                    <a:pt x="1842" y="407"/>
                    <a:pt x="1868" y="386"/>
                    <a:pt x="1894" y="365"/>
                  </a:cubicBezTo>
                  <a:close/>
                  <a:moveTo>
                    <a:pt x="2264" y="375"/>
                  </a:moveTo>
                  <a:cubicBezTo>
                    <a:pt x="2282" y="361"/>
                    <a:pt x="2301" y="348"/>
                    <a:pt x="2321" y="335"/>
                  </a:cubicBezTo>
                  <a:cubicBezTo>
                    <a:pt x="2335" y="325"/>
                    <a:pt x="2350" y="315"/>
                    <a:pt x="2364" y="305"/>
                  </a:cubicBezTo>
                  <a:cubicBezTo>
                    <a:pt x="2357" y="312"/>
                    <a:pt x="2349" y="320"/>
                    <a:pt x="2342" y="327"/>
                  </a:cubicBezTo>
                  <a:cubicBezTo>
                    <a:pt x="2336" y="331"/>
                    <a:pt x="2329" y="335"/>
                    <a:pt x="2323" y="340"/>
                  </a:cubicBezTo>
                  <a:cubicBezTo>
                    <a:pt x="2134" y="479"/>
                    <a:pt x="1989" y="622"/>
                    <a:pt x="1879" y="775"/>
                  </a:cubicBezTo>
                  <a:cubicBezTo>
                    <a:pt x="1873" y="785"/>
                    <a:pt x="1866" y="795"/>
                    <a:pt x="1859" y="805"/>
                  </a:cubicBezTo>
                  <a:cubicBezTo>
                    <a:pt x="1837" y="827"/>
                    <a:pt x="1816" y="850"/>
                    <a:pt x="1794" y="873"/>
                  </a:cubicBezTo>
                  <a:cubicBezTo>
                    <a:pt x="1822" y="832"/>
                    <a:pt x="1852" y="791"/>
                    <a:pt x="1883" y="751"/>
                  </a:cubicBezTo>
                  <a:cubicBezTo>
                    <a:pt x="1979" y="634"/>
                    <a:pt x="2107" y="491"/>
                    <a:pt x="2264" y="375"/>
                  </a:cubicBezTo>
                  <a:close/>
                  <a:moveTo>
                    <a:pt x="1932" y="859"/>
                  </a:moveTo>
                  <a:cubicBezTo>
                    <a:pt x="2029" y="762"/>
                    <a:pt x="2029" y="762"/>
                    <a:pt x="2029" y="762"/>
                  </a:cubicBezTo>
                  <a:cubicBezTo>
                    <a:pt x="2033" y="757"/>
                    <a:pt x="2038" y="752"/>
                    <a:pt x="2043" y="748"/>
                  </a:cubicBezTo>
                  <a:cubicBezTo>
                    <a:pt x="2009" y="799"/>
                    <a:pt x="1977" y="852"/>
                    <a:pt x="1946" y="903"/>
                  </a:cubicBezTo>
                  <a:cubicBezTo>
                    <a:pt x="1923" y="943"/>
                    <a:pt x="1923" y="943"/>
                    <a:pt x="1923" y="943"/>
                  </a:cubicBezTo>
                  <a:cubicBezTo>
                    <a:pt x="1914" y="958"/>
                    <a:pt x="1903" y="973"/>
                    <a:pt x="1893" y="989"/>
                  </a:cubicBezTo>
                  <a:cubicBezTo>
                    <a:pt x="1871" y="1013"/>
                    <a:pt x="1849" y="1037"/>
                    <a:pt x="1829" y="1060"/>
                  </a:cubicBezTo>
                  <a:cubicBezTo>
                    <a:pt x="1856" y="989"/>
                    <a:pt x="1889" y="923"/>
                    <a:pt x="1929" y="862"/>
                  </a:cubicBezTo>
                  <a:cubicBezTo>
                    <a:pt x="1930" y="861"/>
                    <a:pt x="1931" y="860"/>
                    <a:pt x="1932" y="859"/>
                  </a:cubicBezTo>
                  <a:close/>
                </a:path>
              </a:pathLst>
            </a:custGeom>
            <a:solidFill>
              <a:srgbClr val="F79646">
                <a:lumMod val="40000"/>
                <a:lumOff val="60000"/>
              </a:srgbClr>
            </a:solidFill>
            <a:ln>
              <a:noFill/>
            </a:ln>
          </p:spPr>
          <p:txBody>
            <a:bodyPr/>
            <a:p>
              <a:endParaRPr lang="zh-CN" altLang="en-US">
                <a:latin typeface="Times New Roman" panose="02020603050405020304" charset="0"/>
                <a:ea typeface="宋体-简" panose="02010800040101010101" charset="-122"/>
                <a:cs typeface="Times New Roman" panose="02020603050405020304" charset="0"/>
              </a:endParaRPr>
            </a:p>
          </p:txBody>
        </p:sp>
        <p:sp>
          <p:nvSpPr>
            <p:cNvPr id="110" name="TextBox 22"/>
            <p:cNvSpPr txBox="1"/>
            <p:nvPr/>
          </p:nvSpPr>
          <p:spPr>
            <a:xfrm>
              <a:off x="644" y="461"/>
              <a:ext cx="11526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</a:rPr>
                <a:t>新</a:t>
              </a:r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sym typeface="+mn-ea"/>
                </a:rPr>
                <a:t>知</a:t>
              </a:r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</a:rPr>
                <a:t>探究</a:t>
              </a:r>
              <a:endPara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宋体-简" panose="02010800040101010101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185" y="4111625"/>
            <a:ext cx="1574800" cy="2195195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1242060" y="1937385"/>
            <a:ext cx="998474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20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3200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3200">
                <a:latin typeface="宋体" panose="02010600030101010101" pitchFamily="2" charset="-122"/>
                <a:cs typeface="宋体" panose="02010600030101010101" pitchFamily="2" charset="-122"/>
              </a:rPr>
              <a:t>）检查装置气密性</a:t>
            </a:r>
            <a:endParaRPr lang="zh-CN" altLang="en-US"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latin typeface="宋体" panose="02010600030101010101" pitchFamily="2" charset="-122"/>
                <a:cs typeface="宋体" panose="02010600030101010101" pitchFamily="2" charset="-122"/>
              </a:rPr>
              <a:t>（2）向</a:t>
            </a:r>
            <a:r>
              <a:rPr lang="zh-CN" altLang="en-US" sz="3200">
                <a:latin typeface="宋体" panose="02010600030101010101" pitchFamily="2" charset="-122"/>
                <a:cs typeface="宋体" panose="02010600030101010101" pitchFamily="2" charset="-122"/>
              </a:rPr>
              <a:t>试管中加入二氧化锰，再倒入过氧化氢溶液。</a:t>
            </a:r>
            <a:endParaRPr lang="zh-CN" altLang="en-US"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latin typeface="宋体" panose="02010600030101010101" pitchFamily="2" charset="-122"/>
                <a:cs typeface="宋体" panose="02010600030101010101" pitchFamily="2" charset="-122"/>
              </a:rPr>
              <a:t>（3）收集气体</a:t>
            </a:r>
            <a:endParaRPr lang="zh-CN" altLang="en-US"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3200">
                <a:latin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3200">
                <a:latin typeface="宋体" panose="02010600030101010101" pitchFamily="2" charset="-122"/>
                <a:cs typeface="宋体" panose="02010600030101010101" pitchFamily="2" charset="-122"/>
              </a:rPr>
              <a:t>）验满</a:t>
            </a:r>
            <a:endParaRPr lang="zh-CN" altLang="en-US"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8" name="组合 107"/>
          <p:cNvGrpSpPr/>
          <p:nvPr/>
        </p:nvGrpSpPr>
        <p:grpSpPr>
          <a:xfrm>
            <a:off x="290830" y="283210"/>
            <a:ext cx="2075576" cy="803275"/>
            <a:chOff x="153" y="352"/>
            <a:chExt cx="12017" cy="1265"/>
          </a:xfrm>
        </p:grpSpPr>
        <p:sp>
          <p:nvSpPr>
            <p:cNvPr id="109" name="PA_任意多边形 5"/>
            <p:cNvSpPr>
              <a:spLocks noEditPoints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53" y="352"/>
              <a:ext cx="11500" cy="1265"/>
            </a:xfrm>
            <a:custGeom>
              <a:avLst/>
              <a:gdLst>
                <a:gd name="T0" fmla="*/ 342 w 2787"/>
                <a:gd name="T1" fmla="*/ 280 h 1349"/>
                <a:gd name="T2" fmla="*/ 170 w 2787"/>
                <a:gd name="T3" fmla="*/ 344 h 1349"/>
                <a:gd name="T4" fmla="*/ 143 w 2787"/>
                <a:gd name="T5" fmla="*/ 698 h 1349"/>
                <a:gd name="T6" fmla="*/ 214 w 2787"/>
                <a:gd name="T7" fmla="*/ 912 h 1349"/>
                <a:gd name="T8" fmla="*/ 230 w 2787"/>
                <a:gd name="T9" fmla="*/ 1199 h 1349"/>
                <a:gd name="T10" fmla="*/ 506 w 2787"/>
                <a:gd name="T11" fmla="*/ 1115 h 1349"/>
                <a:gd name="T12" fmla="*/ 727 w 2787"/>
                <a:gd name="T13" fmla="*/ 1124 h 1349"/>
                <a:gd name="T14" fmla="*/ 944 w 2787"/>
                <a:gd name="T15" fmla="*/ 1141 h 1349"/>
                <a:gd name="T16" fmla="*/ 1129 w 2787"/>
                <a:gd name="T17" fmla="*/ 1226 h 1349"/>
                <a:gd name="T18" fmla="*/ 1335 w 2787"/>
                <a:gd name="T19" fmla="*/ 1185 h 1349"/>
                <a:gd name="T20" fmla="*/ 1521 w 2787"/>
                <a:gd name="T21" fmla="*/ 1247 h 1349"/>
                <a:gd name="T22" fmla="*/ 1690 w 2787"/>
                <a:gd name="T23" fmla="*/ 1203 h 1349"/>
                <a:gd name="T24" fmla="*/ 1912 w 2787"/>
                <a:gd name="T25" fmla="*/ 1176 h 1349"/>
                <a:gd name="T26" fmla="*/ 2077 w 2787"/>
                <a:gd name="T27" fmla="*/ 1212 h 1349"/>
                <a:gd name="T28" fmla="*/ 2177 w 2787"/>
                <a:gd name="T29" fmla="*/ 1253 h 1349"/>
                <a:gd name="T30" fmla="*/ 2397 w 2787"/>
                <a:gd name="T31" fmla="*/ 1269 h 1349"/>
                <a:gd name="T32" fmla="*/ 2570 w 2787"/>
                <a:gd name="T33" fmla="*/ 1313 h 1349"/>
                <a:gd name="T34" fmla="*/ 2721 w 2787"/>
                <a:gd name="T35" fmla="*/ 1127 h 1349"/>
                <a:gd name="T36" fmla="*/ 2731 w 2787"/>
                <a:gd name="T37" fmla="*/ 940 h 1349"/>
                <a:gd name="T38" fmla="*/ 2713 w 2787"/>
                <a:gd name="T39" fmla="*/ 775 h 1349"/>
                <a:gd name="T40" fmla="*/ 2754 w 2787"/>
                <a:gd name="T41" fmla="*/ 619 h 1349"/>
                <a:gd name="T42" fmla="*/ 2679 w 2787"/>
                <a:gd name="T43" fmla="*/ 606 h 1349"/>
                <a:gd name="T44" fmla="*/ 2628 w 2787"/>
                <a:gd name="T45" fmla="*/ 456 h 1349"/>
                <a:gd name="T46" fmla="*/ 2656 w 2787"/>
                <a:gd name="T47" fmla="*/ 409 h 1349"/>
                <a:gd name="T48" fmla="*/ 2663 w 2787"/>
                <a:gd name="T49" fmla="*/ 320 h 1349"/>
                <a:gd name="T50" fmla="*/ 2553 w 2787"/>
                <a:gd name="T51" fmla="*/ 287 h 1349"/>
                <a:gd name="T52" fmla="*/ 2432 w 2787"/>
                <a:gd name="T53" fmla="*/ 203 h 1349"/>
                <a:gd name="T54" fmla="*/ 2270 w 2787"/>
                <a:gd name="T55" fmla="*/ 177 h 1349"/>
                <a:gd name="T56" fmla="*/ 2019 w 2787"/>
                <a:gd name="T57" fmla="*/ 176 h 1349"/>
                <a:gd name="T58" fmla="*/ 1872 w 2787"/>
                <a:gd name="T59" fmla="*/ 84 h 1349"/>
                <a:gd name="T60" fmla="*/ 1773 w 2787"/>
                <a:gd name="T61" fmla="*/ 58 h 1349"/>
                <a:gd name="T62" fmla="*/ 1403 w 2787"/>
                <a:gd name="T63" fmla="*/ 190 h 1349"/>
                <a:gd name="T64" fmla="*/ 1482 w 2787"/>
                <a:gd name="T65" fmla="*/ 56 h 1349"/>
                <a:gd name="T66" fmla="*/ 922 w 2787"/>
                <a:gd name="T67" fmla="*/ 148 h 1349"/>
                <a:gd name="T68" fmla="*/ 311 w 2787"/>
                <a:gd name="T69" fmla="*/ 791 h 1349"/>
                <a:gd name="T70" fmla="*/ 784 w 2787"/>
                <a:gd name="T71" fmla="*/ 160 h 1349"/>
                <a:gd name="T72" fmla="*/ 404 w 2787"/>
                <a:gd name="T73" fmla="*/ 437 h 1349"/>
                <a:gd name="T74" fmla="*/ 758 w 2787"/>
                <a:gd name="T75" fmla="*/ 62 h 1349"/>
                <a:gd name="T76" fmla="*/ 1093 w 2787"/>
                <a:gd name="T77" fmla="*/ 148 h 1349"/>
                <a:gd name="T78" fmla="*/ 1230 w 2787"/>
                <a:gd name="T79" fmla="*/ 120 h 1349"/>
                <a:gd name="T80" fmla="*/ 494 w 2787"/>
                <a:gd name="T81" fmla="*/ 771 h 1349"/>
                <a:gd name="T82" fmla="*/ 665 w 2787"/>
                <a:gd name="T83" fmla="*/ 689 h 1349"/>
                <a:gd name="T84" fmla="*/ 633 w 2787"/>
                <a:gd name="T85" fmla="*/ 1098 h 1349"/>
                <a:gd name="T86" fmla="*/ 1051 w 2787"/>
                <a:gd name="T87" fmla="*/ 834 h 1349"/>
                <a:gd name="T88" fmla="*/ 1129 w 2787"/>
                <a:gd name="T89" fmla="*/ 605 h 1349"/>
                <a:gd name="T90" fmla="*/ 1207 w 2787"/>
                <a:gd name="T91" fmla="*/ 805 h 1349"/>
                <a:gd name="T92" fmla="*/ 1880 w 2787"/>
                <a:gd name="T93" fmla="*/ 220 h 1349"/>
                <a:gd name="T94" fmla="*/ 1469 w 2787"/>
                <a:gd name="T95" fmla="*/ 729 h 1349"/>
                <a:gd name="T96" fmla="*/ 1829 w 2787"/>
                <a:gd name="T97" fmla="*/ 257 h 1349"/>
                <a:gd name="T98" fmla="*/ 1600 w 2787"/>
                <a:gd name="T99" fmla="*/ 706 h 1349"/>
                <a:gd name="T100" fmla="*/ 2342 w 2787"/>
                <a:gd name="T101" fmla="*/ 327 h 1349"/>
                <a:gd name="T102" fmla="*/ 2264 w 2787"/>
                <a:gd name="T103" fmla="*/ 375 h 1349"/>
                <a:gd name="T104" fmla="*/ 1893 w 2787"/>
                <a:gd name="T105" fmla="*/ 989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87" h="1349">
                  <a:moveTo>
                    <a:pt x="573" y="70"/>
                  </a:moveTo>
                  <a:cubicBezTo>
                    <a:pt x="569" y="74"/>
                    <a:pt x="565" y="78"/>
                    <a:pt x="561" y="82"/>
                  </a:cubicBezTo>
                  <a:cubicBezTo>
                    <a:pt x="556" y="85"/>
                    <a:pt x="552" y="88"/>
                    <a:pt x="548" y="92"/>
                  </a:cubicBezTo>
                  <a:cubicBezTo>
                    <a:pt x="537" y="102"/>
                    <a:pt x="527" y="112"/>
                    <a:pt x="517" y="123"/>
                  </a:cubicBezTo>
                  <a:cubicBezTo>
                    <a:pt x="494" y="144"/>
                    <a:pt x="472" y="163"/>
                    <a:pt x="450" y="183"/>
                  </a:cubicBezTo>
                  <a:cubicBezTo>
                    <a:pt x="415" y="213"/>
                    <a:pt x="379" y="245"/>
                    <a:pt x="342" y="280"/>
                  </a:cubicBezTo>
                  <a:cubicBezTo>
                    <a:pt x="387" y="230"/>
                    <a:pt x="436" y="183"/>
                    <a:pt x="486" y="135"/>
                  </a:cubicBezTo>
                  <a:cubicBezTo>
                    <a:pt x="495" y="127"/>
                    <a:pt x="500" y="115"/>
                    <a:pt x="500" y="103"/>
                  </a:cubicBezTo>
                  <a:cubicBezTo>
                    <a:pt x="500" y="92"/>
                    <a:pt x="496" y="81"/>
                    <a:pt x="488" y="72"/>
                  </a:cubicBezTo>
                  <a:cubicBezTo>
                    <a:pt x="471" y="54"/>
                    <a:pt x="442" y="53"/>
                    <a:pt x="424" y="70"/>
                  </a:cubicBezTo>
                  <a:cubicBezTo>
                    <a:pt x="345" y="144"/>
                    <a:pt x="270" y="218"/>
                    <a:pt x="206" y="304"/>
                  </a:cubicBezTo>
                  <a:cubicBezTo>
                    <a:pt x="200" y="312"/>
                    <a:pt x="185" y="328"/>
                    <a:pt x="170" y="344"/>
                  </a:cubicBezTo>
                  <a:cubicBezTo>
                    <a:pt x="98" y="420"/>
                    <a:pt x="0" y="524"/>
                    <a:pt x="52" y="605"/>
                  </a:cubicBezTo>
                  <a:cubicBezTo>
                    <a:pt x="60" y="617"/>
                    <a:pt x="74" y="625"/>
                    <a:pt x="89" y="626"/>
                  </a:cubicBezTo>
                  <a:cubicBezTo>
                    <a:pt x="136" y="627"/>
                    <a:pt x="166" y="586"/>
                    <a:pt x="186" y="558"/>
                  </a:cubicBezTo>
                  <a:cubicBezTo>
                    <a:pt x="190" y="552"/>
                    <a:pt x="194" y="547"/>
                    <a:pt x="197" y="544"/>
                  </a:cubicBezTo>
                  <a:cubicBezTo>
                    <a:pt x="216" y="522"/>
                    <a:pt x="237" y="501"/>
                    <a:pt x="259" y="479"/>
                  </a:cubicBezTo>
                  <a:cubicBezTo>
                    <a:pt x="211" y="547"/>
                    <a:pt x="167" y="621"/>
                    <a:pt x="143" y="698"/>
                  </a:cubicBezTo>
                  <a:cubicBezTo>
                    <a:pt x="142" y="703"/>
                    <a:pt x="138" y="712"/>
                    <a:pt x="134" y="720"/>
                  </a:cubicBezTo>
                  <a:cubicBezTo>
                    <a:pt x="122" y="746"/>
                    <a:pt x="105" y="785"/>
                    <a:pt x="105" y="822"/>
                  </a:cubicBezTo>
                  <a:cubicBezTo>
                    <a:pt x="105" y="847"/>
                    <a:pt x="113" y="872"/>
                    <a:pt x="136" y="890"/>
                  </a:cubicBezTo>
                  <a:cubicBezTo>
                    <a:pt x="151" y="901"/>
                    <a:pt x="168" y="905"/>
                    <a:pt x="187" y="901"/>
                  </a:cubicBezTo>
                  <a:cubicBezTo>
                    <a:pt x="191" y="900"/>
                    <a:pt x="196" y="899"/>
                    <a:pt x="200" y="897"/>
                  </a:cubicBezTo>
                  <a:cubicBezTo>
                    <a:pt x="204" y="903"/>
                    <a:pt x="208" y="908"/>
                    <a:pt x="214" y="912"/>
                  </a:cubicBezTo>
                  <a:cubicBezTo>
                    <a:pt x="229" y="924"/>
                    <a:pt x="247" y="929"/>
                    <a:pt x="267" y="926"/>
                  </a:cubicBezTo>
                  <a:cubicBezTo>
                    <a:pt x="273" y="925"/>
                    <a:pt x="280" y="924"/>
                    <a:pt x="287" y="921"/>
                  </a:cubicBezTo>
                  <a:cubicBezTo>
                    <a:pt x="274" y="955"/>
                    <a:pt x="262" y="989"/>
                    <a:pt x="251" y="1024"/>
                  </a:cubicBezTo>
                  <a:cubicBezTo>
                    <a:pt x="251" y="1024"/>
                    <a:pt x="244" y="1044"/>
                    <a:pt x="244" y="1044"/>
                  </a:cubicBezTo>
                  <a:cubicBezTo>
                    <a:pt x="233" y="1075"/>
                    <a:pt x="219" y="1115"/>
                    <a:pt x="219" y="1151"/>
                  </a:cubicBezTo>
                  <a:cubicBezTo>
                    <a:pt x="219" y="1168"/>
                    <a:pt x="222" y="1184"/>
                    <a:pt x="230" y="1199"/>
                  </a:cubicBezTo>
                  <a:cubicBezTo>
                    <a:pt x="236" y="1209"/>
                    <a:pt x="246" y="1216"/>
                    <a:pt x="258" y="1219"/>
                  </a:cubicBezTo>
                  <a:cubicBezTo>
                    <a:pt x="270" y="1222"/>
                    <a:pt x="282" y="1220"/>
                    <a:pt x="293" y="1214"/>
                  </a:cubicBezTo>
                  <a:cubicBezTo>
                    <a:pt x="310" y="1203"/>
                    <a:pt x="326" y="1188"/>
                    <a:pt x="340" y="1172"/>
                  </a:cubicBezTo>
                  <a:cubicBezTo>
                    <a:pt x="340" y="1180"/>
                    <a:pt x="342" y="1188"/>
                    <a:pt x="345" y="1196"/>
                  </a:cubicBezTo>
                  <a:cubicBezTo>
                    <a:pt x="353" y="1216"/>
                    <a:pt x="374" y="1228"/>
                    <a:pt x="396" y="1223"/>
                  </a:cubicBezTo>
                  <a:cubicBezTo>
                    <a:pt x="447" y="1213"/>
                    <a:pt x="481" y="1156"/>
                    <a:pt x="506" y="1115"/>
                  </a:cubicBezTo>
                  <a:cubicBezTo>
                    <a:pt x="506" y="1115"/>
                    <a:pt x="508" y="1112"/>
                    <a:pt x="508" y="1111"/>
                  </a:cubicBezTo>
                  <a:cubicBezTo>
                    <a:pt x="514" y="1118"/>
                    <a:pt x="521" y="1124"/>
                    <a:pt x="529" y="1127"/>
                  </a:cubicBezTo>
                  <a:cubicBezTo>
                    <a:pt x="526" y="1142"/>
                    <a:pt x="524" y="1156"/>
                    <a:pt x="524" y="1169"/>
                  </a:cubicBezTo>
                  <a:cubicBezTo>
                    <a:pt x="524" y="1195"/>
                    <a:pt x="531" y="1216"/>
                    <a:pt x="549" y="1231"/>
                  </a:cubicBezTo>
                  <a:cubicBezTo>
                    <a:pt x="560" y="1241"/>
                    <a:pt x="575" y="1244"/>
                    <a:pt x="590" y="1241"/>
                  </a:cubicBezTo>
                  <a:cubicBezTo>
                    <a:pt x="649" y="1225"/>
                    <a:pt x="694" y="1167"/>
                    <a:pt x="727" y="1124"/>
                  </a:cubicBezTo>
                  <a:cubicBezTo>
                    <a:pt x="740" y="1107"/>
                    <a:pt x="740" y="1107"/>
                    <a:pt x="740" y="1107"/>
                  </a:cubicBezTo>
                  <a:cubicBezTo>
                    <a:pt x="763" y="1079"/>
                    <a:pt x="784" y="1050"/>
                    <a:pt x="806" y="1021"/>
                  </a:cubicBezTo>
                  <a:cubicBezTo>
                    <a:pt x="790" y="1064"/>
                    <a:pt x="778" y="1106"/>
                    <a:pt x="778" y="1142"/>
                  </a:cubicBezTo>
                  <a:cubicBezTo>
                    <a:pt x="778" y="1166"/>
                    <a:pt x="783" y="1187"/>
                    <a:pt x="796" y="1204"/>
                  </a:cubicBezTo>
                  <a:cubicBezTo>
                    <a:pt x="807" y="1217"/>
                    <a:pt x="824" y="1223"/>
                    <a:pt x="840" y="1220"/>
                  </a:cubicBezTo>
                  <a:cubicBezTo>
                    <a:pt x="883" y="1212"/>
                    <a:pt x="917" y="1176"/>
                    <a:pt x="944" y="1141"/>
                  </a:cubicBezTo>
                  <a:cubicBezTo>
                    <a:pt x="944" y="1156"/>
                    <a:pt x="947" y="1169"/>
                    <a:pt x="952" y="1181"/>
                  </a:cubicBezTo>
                  <a:cubicBezTo>
                    <a:pt x="959" y="1199"/>
                    <a:pt x="977" y="1210"/>
                    <a:pt x="997" y="1208"/>
                  </a:cubicBezTo>
                  <a:cubicBezTo>
                    <a:pt x="1015" y="1207"/>
                    <a:pt x="1032" y="1200"/>
                    <a:pt x="1046" y="1190"/>
                  </a:cubicBezTo>
                  <a:cubicBezTo>
                    <a:pt x="1051" y="1191"/>
                    <a:pt x="1056" y="1191"/>
                    <a:pt x="1062" y="1191"/>
                  </a:cubicBezTo>
                  <a:cubicBezTo>
                    <a:pt x="1075" y="1190"/>
                    <a:pt x="1088" y="1186"/>
                    <a:pt x="1100" y="1180"/>
                  </a:cubicBezTo>
                  <a:cubicBezTo>
                    <a:pt x="1103" y="1199"/>
                    <a:pt x="1112" y="1215"/>
                    <a:pt x="1129" y="1226"/>
                  </a:cubicBezTo>
                  <a:cubicBezTo>
                    <a:pt x="1146" y="1237"/>
                    <a:pt x="1163" y="1238"/>
                    <a:pt x="1180" y="1233"/>
                  </a:cubicBezTo>
                  <a:cubicBezTo>
                    <a:pt x="1182" y="1239"/>
                    <a:pt x="1185" y="1244"/>
                    <a:pt x="1190" y="1248"/>
                  </a:cubicBezTo>
                  <a:cubicBezTo>
                    <a:pt x="1200" y="1258"/>
                    <a:pt x="1214" y="1262"/>
                    <a:pt x="1228" y="1260"/>
                  </a:cubicBezTo>
                  <a:cubicBezTo>
                    <a:pt x="1275" y="1253"/>
                    <a:pt x="1308" y="1210"/>
                    <a:pt x="1331" y="1179"/>
                  </a:cubicBezTo>
                  <a:cubicBezTo>
                    <a:pt x="1331" y="1179"/>
                    <a:pt x="1332" y="1179"/>
                    <a:pt x="1332" y="1179"/>
                  </a:cubicBezTo>
                  <a:cubicBezTo>
                    <a:pt x="1333" y="1181"/>
                    <a:pt x="1334" y="1183"/>
                    <a:pt x="1335" y="1185"/>
                  </a:cubicBezTo>
                  <a:cubicBezTo>
                    <a:pt x="1339" y="1190"/>
                    <a:pt x="1343" y="1194"/>
                    <a:pt x="1349" y="1198"/>
                  </a:cubicBezTo>
                  <a:cubicBezTo>
                    <a:pt x="1343" y="1218"/>
                    <a:pt x="1339" y="1238"/>
                    <a:pt x="1339" y="1258"/>
                  </a:cubicBezTo>
                  <a:cubicBezTo>
                    <a:pt x="1339" y="1259"/>
                    <a:pt x="1339" y="1260"/>
                    <a:pt x="1339" y="1262"/>
                  </a:cubicBezTo>
                  <a:cubicBezTo>
                    <a:pt x="1340" y="1284"/>
                    <a:pt x="1357" y="1303"/>
                    <a:pt x="1379" y="1305"/>
                  </a:cubicBezTo>
                  <a:cubicBezTo>
                    <a:pt x="1426" y="1311"/>
                    <a:pt x="1465" y="1273"/>
                    <a:pt x="1506" y="1222"/>
                  </a:cubicBezTo>
                  <a:cubicBezTo>
                    <a:pt x="1508" y="1232"/>
                    <a:pt x="1513" y="1240"/>
                    <a:pt x="1521" y="1247"/>
                  </a:cubicBezTo>
                  <a:cubicBezTo>
                    <a:pt x="1532" y="1256"/>
                    <a:pt x="1547" y="1259"/>
                    <a:pt x="1561" y="1256"/>
                  </a:cubicBezTo>
                  <a:cubicBezTo>
                    <a:pt x="1597" y="1246"/>
                    <a:pt x="1622" y="1213"/>
                    <a:pt x="1639" y="1189"/>
                  </a:cubicBezTo>
                  <a:cubicBezTo>
                    <a:pt x="1648" y="1177"/>
                    <a:pt x="1648" y="1177"/>
                    <a:pt x="1648" y="1177"/>
                  </a:cubicBezTo>
                  <a:cubicBezTo>
                    <a:pt x="1673" y="1147"/>
                    <a:pt x="1698" y="1117"/>
                    <a:pt x="1722" y="1088"/>
                  </a:cubicBezTo>
                  <a:cubicBezTo>
                    <a:pt x="1722" y="1089"/>
                    <a:pt x="1721" y="1091"/>
                    <a:pt x="1721" y="1092"/>
                  </a:cubicBezTo>
                  <a:cubicBezTo>
                    <a:pt x="1707" y="1126"/>
                    <a:pt x="1690" y="1166"/>
                    <a:pt x="1690" y="1203"/>
                  </a:cubicBezTo>
                  <a:cubicBezTo>
                    <a:pt x="1690" y="1217"/>
                    <a:pt x="1692" y="1230"/>
                    <a:pt x="1698" y="1243"/>
                  </a:cubicBezTo>
                  <a:cubicBezTo>
                    <a:pt x="1703" y="1255"/>
                    <a:pt x="1713" y="1264"/>
                    <a:pt x="1726" y="1268"/>
                  </a:cubicBezTo>
                  <a:cubicBezTo>
                    <a:pt x="1738" y="1272"/>
                    <a:pt x="1752" y="1270"/>
                    <a:pt x="1763" y="1263"/>
                  </a:cubicBezTo>
                  <a:cubicBezTo>
                    <a:pt x="1784" y="1249"/>
                    <a:pt x="1803" y="1231"/>
                    <a:pt x="1821" y="1211"/>
                  </a:cubicBezTo>
                  <a:cubicBezTo>
                    <a:pt x="1823" y="1212"/>
                    <a:pt x="1826" y="1212"/>
                    <a:pt x="1829" y="1213"/>
                  </a:cubicBezTo>
                  <a:cubicBezTo>
                    <a:pt x="1862" y="1216"/>
                    <a:pt x="1889" y="1196"/>
                    <a:pt x="1912" y="1176"/>
                  </a:cubicBezTo>
                  <a:cubicBezTo>
                    <a:pt x="1913" y="1183"/>
                    <a:pt x="1916" y="1190"/>
                    <a:pt x="1921" y="1196"/>
                  </a:cubicBezTo>
                  <a:cubicBezTo>
                    <a:pt x="1933" y="1210"/>
                    <a:pt x="1952" y="1216"/>
                    <a:pt x="1969" y="1210"/>
                  </a:cubicBezTo>
                  <a:cubicBezTo>
                    <a:pt x="1992" y="1203"/>
                    <a:pt x="2012" y="1188"/>
                    <a:pt x="2029" y="1172"/>
                  </a:cubicBezTo>
                  <a:cubicBezTo>
                    <a:pt x="2038" y="1184"/>
                    <a:pt x="2052" y="1191"/>
                    <a:pt x="2067" y="1190"/>
                  </a:cubicBezTo>
                  <a:cubicBezTo>
                    <a:pt x="2072" y="1190"/>
                    <a:pt x="2078" y="1189"/>
                    <a:pt x="2083" y="1188"/>
                  </a:cubicBezTo>
                  <a:cubicBezTo>
                    <a:pt x="2080" y="1196"/>
                    <a:pt x="2078" y="1204"/>
                    <a:pt x="2077" y="1212"/>
                  </a:cubicBezTo>
                  <a:cubicBezTo>
                    <a:pt x="2077" y="1214"/>
                    <a:pt x="2077" y="1215"/>
                    <a:pt x="2077" y="1216"/>
                  </a:cubicBezTo>
                  <a:cubicBezTo>
                    <a:pt x="2077" y="1231"/>
                    <a:pt x="2084" y="1245"/>
                    <a:pt x="2096" y="1253"/>
                  </a:cubicBezTo>
                  <a:cubicBezTo>
                    <a:pt x="2110" y="1263"/>
                    <a:pt x="2127" y="1264"/>
                    <a:pt x="2142" y="1257"/>
                  </a:cubicBezTo>
                  <a:cubicBezTo>
                    <a:pt x="2157" y="1249"/>
                    <a:pt x="2171" y="1240"/>
                    <a:pt x="2183" y="1229"/>
                  </a:cubicBezTo>
                  <a:cubicBezTo>
                    <a:pt x="2181" y="1233"/>
                    <a:pt x="2180" y="1237"/>
                    <a:pt x="2179" y="1241"/>
                  </a:cubicBezTo>
                  <a:cubicBezTo>
                    <a:pt x="2178" y="1245"/>
                    <a:pt x="2177" y="1249"/>
                    <a:pt x="2177" y="1253"/>
                  </a:cubicBezTo>
                  <a:cubicBezTo>
                    <a:pt x="2177" y="1264"/>
                    <a:pt x="2182" y="1276"/>
                    <a:pt x="2190" y="1284"/>
                  </a:cubicBezTo>
                  <a:cubicBezTo>
                    <a:pt x="2201" y="1296"/>
                    <a:pt x="2218" y="1300"/>
                    <a:pt x="2233" y="1296"/>
                  </a:cubicBezTo>
                  <a:cubicBezTo>
                    <a:pt x="2235" y="1296"/>
                    <a:pt x="2237" y="1295"/>
                    <a:pt x="2239" y="1295"/>
                  </a:cubicBezTo>
                  <a:cubicBezTo>
                    <a:pt x="2239" y="1297"/>
                    <a:pt x="2240" y="1300"/>
                    <a:pt x="2242" y="1303"/>
                  </a:cubicBezTo>
                  <a:cubicBezTo>
                    <a:pt x="2250" y="1317"/>
                    <a:pt x="2264" y="1325"/>
                    <a:pt x="2280" y="1326"/>
                  </a:cubicBezTo>
                  <a:cubicBezTo>
                    <a:pt x="2319" y="1326"/>
                    <a:pt x="2357" y="1304"/>
                    <a:pt x="2397" y="1269"/>
                  </a:cubicBezTo>
                  <a:cubicBezTo>
                    <a:pt x="2397" y="1281"/>
                    <a:pt x="2402" y="1292"/>
                    <a:pt x="2411" y="1301"/>
                  </a:cubicBezTo>
                  <a:cubicBezTo>
                    <a:pt x="2428" y="1316"/>
                    <a:pt x="2454" y="1316"/>
                    <a:pt x="2471" y="1301"/>
                  </a:cubicBezTo>
                  <a:cubicBezTo>
                    <a:pt x="2472" y="1301"/>
                    <a:pt x="2473" y="1300"/>
                    <a:pt x="2473" y="1300"/>
                  </a:cubicBezTo>
                  <a:cubicBezTo>
                    <a:pt x="2473" y="1311"/>
                    <a:pt x="2477" y="1322"/>
                    <a:pt x="2485" y="1330"/>
                  </a:cubicBezTo>
                  <a:cubicBezTo>
                    <a:pt x="2502" y="1348"/>
                    <a:pt x="2530" y="1349"/>
                    <a:pt x="2548" y="1333"/>
                  </a:cubicBezTo>
                  <a:cubicBezTo>
                    <a:pt x="2570" y="1313"/>
                    <a:pt x="2570" y="1313"/>
                    <a:pt x="2570" y="1313"/>
                  </a:cubicBezTo>
                  <a:cubicBezTo>
                    <a:pt x="2595" y="1290"/>
                    <a:pt x="2628" y="1260"/>
                    <a:pt x="2660" y="1239"/>
                  </a:cubicBezTo>
                  <a:cubicBezTo>
                    <a:pt x="2675" y="1254"/>
                    <a:pt x="2698" y="1258"/>
                    <a:pt x="2716" y="1247"/>
                  </a:cubicBezTo>
                  <a:cubicBezTo>
                    <a:pt x="2744" y="1230"/>
                    <a:pt x="2762" y="1203"/>
                    <a:pt x="2763" y="1174"/>
                  </a:cubicBezTo>
                  <a:cubicBezTo>
                    <a:pt x="2763" y="1174"/>
                    <a:pt x="2763" y="1173"/>
                    <a:pt x="2763" y="1172"/>
                  </a:cubicBezTo>
                  <a:cubicBezTo>
                    <a:pt x="2763" y="1160"/>
                    <a:pt x="2759" y="1149"/>
                    <a:pt x="2751" y="1140"/>
                  </a:cubicBezTo>
                  <a:cubicBezTo>
                    <a:pt x="2743" y="1132"/>
                    <a:pt x="2732" y="1127"/>
                    <a:pt x="2721" y="1127"/>
                  </a:cubicBezTo>
                  <a:cubicBezTo>
                    <a:pt x="2741" y="1097"/>
                    <a:pt x="2759" y="1065"/>
                    <a:pt x="2766" y="1032"/>
                  </a:cubicBezTo>
                  <a:cubicBezTo>
                    <a:pt x="2766" y="1029"/>
                    <a:pt x="2767" y="1025"/>
                    <a:pt x="2767" y="1022"/>
                  </a:cubicBezTo>
                  <a:cubicBezTo>
                    <a:pt x="2767" y="1011"/>
                    <a:pt x="2763" y="1001"/>
                    <a:pt x="2755" y="992"/>
                  </a:cubicBezTo>
                  <a:cubicBezTo>
                    <a:pt x="2747" y="984"/>
                    <a:pt x="2737" y="979"/>
                    <a:pt x="2725" y="978"/>
                  </a:cubicBezTo>
                  <a:cubicBezTo>
                    <a:pt x="2729" y="967"/>
                    <a:pt x="2731" y="956"/>
                    <a:pt x="2731" y="945"/>
                  </a:cubicBezTo>
                  <a:cubicBezTo>
                    <a:pt x="2731" y="944"/>
                    <a:pt x="2731" y="942"/>
                    <a:pt x="2731" y="940"/>
                  </a:cubicBezTo>
                  <a:cubicBezTo>
                    <a:pt x="2731" y="928"/>
                    <a:pt x="2725" y="917"/>
                    <a:pt x="2716" y="909"/>
                  </a:cubicBezTo>
                  <a:cubicBezTo>
                    <a:pt x="2716" y="909"/>
                    <a:pt x="2716" y="909"/>
                    <a:pt x="2715" y="909"/>
                  </a:cubicBezTo>
                  <a:cubicBezTo>
                    <a:pt x="2737" y="885"/>
                    <a:pt x="2758" y="862"/>
                    <a:pt x="2777" y="837"/>
                  </a:cubicBezTo>
                  <a:cubicBezTo>
                    <a:pt x="2784" y="829"/>
                    <a:pt x="2787" y="819"/>
                    <a:pt x="2787" y="809"/>
                  </a:cubicBezTo>
                  <a:cubicBezTo>
                    <a:pt x="2787" y="797"/>
                    <a:pt x="2783" y="785"/>
                    <a:pt x="2774" y="777"/>
                  </a:cubicBezTo>
                  <a:cubicBezTo>
                    <a:pt x="2757" y="760"/>
                    <a:pt x="2731" y="760"/>
                    <a:pt x="2713" y="775"/>
                  </a:cubicBezTo>
                  <a:cubicBezTo>
                    <a:pt x="2663" y="818"/>
                    <a:pt x="2609" y="858"/>
                    <a:pt x="2556" y="896"/>
                  </a:cubicBezTo>
                  <a:cubicBezTo>
                    <a:pt x="2552" y="899"/>
                    <a:pt x="2548" y="902"/>
                    <a:pt x="2544" y="905"/>
                  </a:cubicBezTo>
                  <a:cubicBezTo>
                    <a:pt x="2595" y="839"/>
                    <a:pt x="2648" y="771"/>
                    <a:pt x="2709" y="715"/>
                  </a:cubicBezTo>
                  <a:cubicBezTo>
                    <a:pt x="2722" y="704"/>
                    <a:pt x="2735" y="693"/>
                    <a:pt x="2748" y="682"/>
                  </a:cubicBezTo>
                  <a:cubicBezTo>
                    <a:pt x="2759" y="673"/>
                    <a:pt x="2764" y="660"/>
                    <a:pt x="2764" y="647"/>
                  </a:cubicBezTo>
                  <a:cubicBezTo>
                    <a:pt x="2764" y="637"/>
                    <a:pt x="2761" y="627"/>
                    <a:pt x="2754" y="619"/>
                  </a:cubicBezTo>
                  <a:cubicBezTo>
                    <a:pt x="2738" y="600"/>
                    <a:pt x="2711" y="597"/>
                    <a:pt x="2691" y="612"/>
                  </a:cubicBezTo>
                  <a:cubicBezTo>
                    <a:pt x="2691" y="612"/>
                    <a:pt x="2690" y="613"/>
                    <a:pt x="2690" y="613"/>
                  </a:cubicBezTo>
                  <a:cubicBezTo>
                    <a:pt x="2690" y="613"/>
                    <a:pt x="2690" y="613"/>
                    <a:pt x="2690" y="613"/>
                  </a:cubicBezTo>
                  <a:cubicBezTo>
                    <a:pt x="2690" y="614"/>
                    <a:pt x="2689" y="614"/>
                    <a:pt x="2689" y="614"/>
                  </a:cubicBezTo>
                  <a:cubicBezTo>
                    <a:pt x="2684" y="618"/>
                    <a:pt x="2678" y="623"/>
                    <a:pt x="2673" y="627"/>
                  </a:cubicBezTo>
                  <a:cubicBezTo>
                    <a:pt x="2677" y="621"/>
                    <a:pt x="2679" y="614"/>
                    <a:pt x="2679" y="606"/>
                  </a:cubicBezTo>
                  <a:cubicBezTo>
                    <a:pt x="2679" y="598"/>
                    <a:pt x="2676" y="589"/>
                    <a:pt x="2671" y="582"/>
                  </a:cubicBezTo>
                  <a:cubicBezTo>
                    <a:pt x="2662" y="568"/>
                    <a:pt x="2647" y="561"/>
                    <a:pt x="2631" y="562"/>
                  </a:cubicBezTo>
                  <a:cubicBezTo>
                    <a:pt x="2645" y="551"/>
                    <a:pt x="2660" y="542"/>
                    <a:pt x="2674" y="533"/>
                  </a:cubicBezTo>
                  <a:cubicBezTo>
                    <a:pt x="2688" y="524"/>
                    <a:pt x="2696" y="509"/>
                    <a:pt x="2696" y="494"/>
                  </a:cubicBezTo>
                  <a:cubicBezTo>
                    <a:pt x="2696" y="486"/>
                    <a:pt x="2694" y="478"/>
                    <a:pt x="2689" y="471"/>
                  </a:cubicBezTo>
                  <a:cubicBezTo>
                    <a:pt x="2676" y="450"/>
                    <a:pt x="2649" y="443"/>
                    <a:pt x="2628" y="456"/>
                  </a:cubicBezTo>
                  <a:cubicBezTo>
                    <a:pt x="2628" y="456"/>
                    <a:pt x="2627" y="456"/>
                    <a:pt x="2627" y="456"/>
                  </a:cubicBezTo>
                  <a:cubicBezTo>
                    <a:pt x="2627" y="456"/>
                    <a:pt x="2627" y="456"/>
                    <a:pt x="2627" y="456"/>
                  </a:cubicBezTo>
                  <a:cubicBezTo>
                    <a:pt x="2627" y="456"/>
                    <a:pt x="2627" y="456"/>
                    <a:pt x="2627" y="456"/>
                  </a:cubicBezTo>
                  <a:cubicBezTo>
                    <a:pt x="2624" y="458"/>
                    <a:pt x="2620" y="460"/>
                    <a:pt x="2617" y="462"/>
                  </a:cubicBezTo>
                  <a:cubicBezTo>
                    <a:pt x="2625" y="456"/>
                    <a:pt x="2632" y="450"/>
                    <a:pt x="2640" y="443"/>
                  </a:cubicBezTo>
                  <a:cubicBezTo>
                    <a:pt x="2650" y="435"/>
                    <a:pt x="2656" y="422"/>
                    <a:pt x="2656" y="409"/>
                  </a:cubicBezTo>
                  <a:cubicBezTo>
                    <a:pt x="2656" y="400"/>
                    <a:pt x="2654" y="392"/>
                    <a:pt x="2649" y="384"/>
                  </a:cubicBezTo>
                  <a:cubicBezTo>
                    <a:pt x="2644" y="376"/>
                    <a:pt x="2636" y="371"/>
                    <a:pt x="2628" y="367"/>
                  </a:cubicBezTo>
                  <a:cubicBezTo>
                    <a:pt x="2633" y="364"/>
                    <a:pt x="2638" y="360"/>
                    <a:pt x="2643" y="357"/>
                  </a:cubicBezTo>
                  <a:cubicBezTo>
                    <a:pt x="2643" y="357"/>
                    <a:pt x="2642" y="357"/>
                    <a:pt x="2642" y="358"/>
                  </a:cubicBezTo>
                  <a:cubicBezTo>
                    <a:pt x="2643" y="357"/>
                    <a:pt x="2644" y="357"/>
                    <a:pt x="2644" y="356"/>
                  </a:cubicBezTo>
                  <a:cubicBezTo>
                    <a:pt x="2657" y="348"/>
                    <a:pt x="2663" y="334"/>
                    <a:pt x="2663" y="320"/>
                  </a:cubicBezTo>
                  <a:cubicBezTo>
                    <a:pt x="2663" y="311"/>
                    <a:pt x="2661" y="302"/>
                    <a:pt x="2656" y="294"/>
                  </a:cubicBezTo>
                  <a:cubicBezTo>
                    <a:pt x="2642" y="274"/>
                    <a:pt x="2614" y="269"/>
                    <a:pt x="2594" y="282"/>
                  </a:cubicBezTo>
                  <a:cubicBezTo>
                    <a:pt x="2593" y="282"/>
                    <a:pt x="2593" y="283"/>
                    <a:pt x="2592" y="283"/>
                  </a:cubicBezTo>
                  <a:cubicBezTo>
                    <a:pt x="2572" y="298"/>
                    <a:pt x="2547" y="309"/>
                    <a:pt x="2521" y="321"/>
                  </a:cubicBezTo>
                  <a:cubicBezTo>
                    <a:pt x="2516" y="323"/>
                    <a:pt x="2512" y="325"/>
                    <a:pt x="2508" y="327"/>
                  </a:cubicBezTo>
                  <a:cubicBezTo>
                    <a:pt x="2524" y="315"/>
                    <a:pt x="2540" y="302"/>
                    <a:pt x="2553" y="287"/>
                  </a:cubicBezTo>
                  <a:cubicBezTo>
                    <a:pt x="2561" y="278"/>
                    <a:pt x="2566" y="267"/>
                    <a:pt x="2566" y="256"/>
                  </a:cubicBezTo>
                  <a:cubicBezTo>
                    <a:pt x="2566" y="249"/>
                    <a:pt x="2564" y="241"/>
                    <a:pt x="2560" y="234"/>
                  </a:cubicBezTo>
                  <a:cubicBezTo>
                    <a:pt x="2550" y="217"/>
                    <a:pt x="2531" y="208"/>
                    <a:pt x="2512" y="212"/>
                  </a:cubicBezTo>
                  <a:cubicBezTo>
                    <a:pt x="2484" y="218"/>
                    <a:pt x="2457" y="232"/>
                    <a:pt x="2431" y="249"/>
                  </a:cubicBezTo>
                  <a:cubicBezTo>
                    <a:pt x="2436" y="242"/>
                    <a:pt x="2438" y="234"/>
                    <a:pt x="2438" y="226"/>
                  </a:cubicBezTo>
                  <a:cubicBezTo>
                    <a:pt x="2438" y="218"/>
                    <a:pt x="2436" y="210"/>
                    <a:pt x="2432" y="203"/>
                  </a:cubicBezTo>
                  <a:cubicBezTo>
                    <a:pt x="2421" y="184"/>
                    <a:pt x="2399" y="176"/>
                    <a:pt x="2378" y="183"/>
                  </a:cubicBezTo>
                  <a:cubicBezTo>
                    <a:pt x="2301" y="211"/>
                    <a:pt x="2231" y="266"/>
                    <a:pt x="2175" y="310"/>
                  </a:cubicBezTo>
                  <a:cubicBezTo>
                    <a:pt x="2086" y="380"/>
                    <a:pt x="2003" y="462"/>
                    <a:pt x="1913" y="568"/>
                  </a:cubicBezTo>
                  <a:cubicBezTo>
                    <a:pt x="1982" y="478"/>
                    <a:pt x="2056" y="390"/>
                    <a:pt x="2141" y="311"/>
                  </a:cubicBezTo>
                  <a:cubicBezTo>
                    <a:pt x="2148" y="305"/>
                    <a:pt x="2159" y="296"/>
                    <a:pt x="2172" y="286"/>
                  </a:cubicBezTo>
                  <a:cubicBezTo>
                    <a:pt x="2213" y="255"/>
                    <a:pt x="2259" y="219"/>
                    <a:pt x="2270" y="177"/>
                  </a:cubicBezTo>
                  <a:cubicBezTo>
                    <a:pt x="2271" y="174"/>
                    <a:pt x="2271" y="170"/>
                    <a:pt x="2271" y="166"/>
                  </a:cubicBezTo>
                  <a:cubicBezTo>
                    <a:pt x="2271" y="154"/>
                    <a:pt x="2266" y="142"/>
                    <a:pt x="2257" y="133"/>
                  </a:cubicBezTo>
                  <a:cubicBezTo>
                    <a:pt x="2246" y="122"/>
                    <a:pt x="2228" y="118"/>
                    <a:pt x="2213" y="123"/>
                  </a:cubicBezTo>
                  <a:cubicBezTo>
                    <a:pt x="2201" y="127"/>
                    <a:pt x="2189" y="132"/>
                    <a:pt x="2177" y="138"/>
                  </a:cubicBezTo>
                  <a:cubicBezTo>
                    <a:pt x="2175" y="136"/>
                    <a:pt x="2173" y="135"/>
                    <a:pt x="2170" y="135"/>
                  </a:cubicBezTo>
                  <a:cubicBezTo>
                    <a:pt x="2126" y="119"/>
                    <a:pt x="2074" y="143"/>
                    <a:pt x="2019" y="176"/>
                  </a:cubicBezTo>
                  <a:cubicBezTo>
                    <a:pt x="2025" y="160"/>
                    <a:pt x="2029" y="145"/>
                    <a:pt x="2029" y="130"/>
                  </a:cubicBezTo>
                  <a:cubicBezTo>
                    <a:pt x="2029" y="126"/>
                    <a:pt x="2028" y="122"/>
                    <a:pt x="2028" y="119"/>
                  </a:cubicBezTo>
                  <a:cubicBezTo>
                    <a:pt x="2025" y="98"/>
                    <a:pt x="2009" y="82"/>
                    <a:pt x="1988" y="80"/>
                  </a:cubicBezTo>
                  <a:cubicBezTo>
                    <a:pt x="1970" y="78"/>
                    <a:pt x="1952" y="81"/>
                    <a:pt x="1934" y="86"/>
                  </a:cubicBezTo>
                  <a:cubicBezTo>
                    <a:pt x="1934" y="86"/>
                    <a:pt x="1934" y="86"/>
                    <a:pt x="1934" y="86"/>
                  </a:cubicBezTo>
                  <a:cubicBezTo>
                    <a:pt x="1918" y="69"/>
                    <a:pt x="1890" y="68"/>
                    <a:pt x="1872" y="84"/>
                  </a:cubicBezTo>
                  <a:cubicBezTo>
                    <a:pt x="1866" y="88"/>
                    <a:pt x="1861" y="94"/>
                    <a:pt x="1856" y="99"/>
                  </a:cubicBezTo>
                  <a:cubicBezTo>
                    <a:pt x="1845" y="108"/>
                    <a:pt x="1833" y="117"/>
                    <a:pt x="1821" y="126"/>
                  </a:cubicBezTo>
                  <a:cubicBezTo>
                    <a:pt x="1823" y="121"/>
                    <a:pt x="1824" y="115"/>
                    <a:pt x="1825" y="109"/>
                  </a:cubicBezTo>
                  <a:cubicBezTo>
                    <a:pt x="1825" y="107"/>
                    <a:pt x="1825" y="105"/>
                    <a:pt x="1825" y="102"/>
                  </a:cubicBezTo>
                  <a:cubicBezTo>
                    <a:pt x="1825" y="90"/>
                    <a:pt x="1821" y="79"/>
                    <a:pt x="1812" y="70"/>
                  </a:cubicBezTo>
                  <a:cubicBezTo>
                    <a:pt x="1802" y="60"/>
                    <a:pt x="1787" y="56"/>
                    <a:pt x="1773" y="58"/>
                  </a:cubicBezTo>
                  <a:cubicBezTo>
                    <a:pt x="1714" y="68"/>
                    <a:pt x="1657" y="106"/>
                    <a:pt x="1611" y="136"/>
                  </a:cubicBezTo>
                  <a:cubicBezTo>
                    <a:pt x="1611" y="136"/>
                    <a:pt x="1610" y="137"/>
                    <a:pt x="1610" y="137"/>
                  </a:cubicBezTo>
                  <a:cubicBezTo>
                    <a:pt x="1610" y="135"/>
                    <a:pt x="1610" y="134"/>
                    <a:pt x="1610" y="132"/>
                  </a:cubicBezTo>
                  <a:cubicBezTo>
                    <a:pt x="1610" y="124"/>
                    <a:pt x="1608" y="116"/>
                    <a:pt x="1603" y="109"/>
                  </a:cubicBezTo>
                  <a:cubicBezTo>
                    <a:pt x="1593" y="91"/>
                    <a:pt x="1571" y="83"/>
                    <a:pt x="1551" y="89"/>
                  </a:cubicBezTo>
                  <a:cubicBezTo>
                    <a:pt x="1495" y="108"/>
                    <a:pt x="1446" y="151"/>
                    <a:pt x="1403" y="190"/>
                  </a:cubicBezTo>
                  <a:cubicBezTo>
                    <a:pt x="1405" y="183"/>
                    <a:pt x="1407" y="176"/>
                    <a:pt x="1408" y="169"/>
                  </a:cubicBezTo>
                  <a:cubicBezTo>
                    <a:pt x="1408" y="167"/>
                    <a:pt x="1408" y="165"/>
                    <a:pt x="1408" y="163"/>
                  </a:cubicBezTo>
                  <a:cubicBezTo>
                    <a:pt x="1408" y="162"/>
                    <a:pt x="1408" y="160"/>
                    <a:pt x="1408" y="159"/>
                  </a:cubicBezTo>
                  <a:cubicBezTo>
                    <a:pt x="1429" y="143"/>
                    <a:pt x="1450" y="127"/>
                    <a:pt x="1470" y="110"/>
                  </a:cubicBezTo>
                  <a:cubicBezTo>
                    <a:pt x="1481" y="101"/>
                    <a:pt x="1486" y="88"/>
                    <a:pt x="1486" y="76"/>
                  </a:cubicBezTo>
                  <a:cubicBezTo>
                    <a:pt x="1486" y="69"/>
                    <a:pt x="1485" y="62"/>
                    <a:pt x="1482" y="56"/>
                  </a:cubicBezTo>
                  <a:cubicBezTo>
                    <a:pt x="1472" y="37"/>
                    <a:pt x="1452" y="27"/>
                    <a:pt x="1431" y="32"/>
                  </a:cubicBezTo>
                  <a:cubicBezTo>
                    <a:pt x="1397" y="39"/>
                    <a:pt x="1365" y="56"/>
                    <a:pt x="1334" y="77"/>
                  </a:cubicBezTo>
                  <a:cubicBezTo>
                    <a:pt x="1321" y="43"/>
                    <a:pt x="1293" y="22"/>
                    <a:pt x="1254" y="17"/>
                  </a:cubicBezTo>
                  <a:cubicBezTo>
                    <a:pt x="1228" y="13"/>
                    <a:pt x="1202" y="17"/>
                    <a:pt x="1180" y="21"/>
                  </a:cubicBezTo>
                  <a:cubicBezTo>
                    <a:pt x="1084" y="39"/>
                    <a:pt x="1001" y="92"/>
                    <a:pt x="927" y="156"/>
                  </a:cubicBezTo>
                  <a:cubicBezTo>
                    <a:pt x="926" y="153"/>
                    <a:pt x="924" y="151"/>
                    <a:pt x="922" y="148"/>
                  </a:cubicBezTo>
                  <a:cubicBezTo>
                    <a:pt x="911" y="134"/>
                    <a:pt x="892" y="128"/>
                    <a:pt x="874" y="133"/>
                  </a:cubicBezTo>
                  <a:cubicBezTo>
                    <a:pt x="800" y="155"/>
                    <a:pt x="699" y="288"/>
                    <a:pt x="540" y="502"/>
                  </a:cubicBezTo>
                  <a:cubicBezTo>
                    <a:pt x="538" y="506"/>
                    <a:pt x="535" y="509"/>
                    <a:pt x="533" y="512"/>
                  </a:cubicBezTo>
                  <a:cubicBezTo>
                    <a:pt x="510" y="542"/>
                    <a:pt x="487" y="573"/>
                    <a:pt x="466" y="603"/>
                  </a:cubicBezTo>
                  <a:cubicBezTo>
                    <a:pt x="430" y="651"/>
                    <a:pt x="394" y="696"/>
                    <a:pt x="363" y="734"/>
                  </a:cubicBezTo>
                  <a:cubicBezTo>
                    <a:pt x="342" y="758"/>
                    <a:pt x="325" y="777"/>
                    <a:pt x="311" y="791"/>
                  </a:cubicBezTo>
                  <a:cubicBezTo>
                    <a:pt x="353" y="736"/>
                    <a:pt x="406" y="656"/>
                    <a:pt x="474" y="545"/>
                  </a:cubicBezTo>
                  <a:cubicBezTo>
                    <a:pt x="490" y="519"/>
                    <a:pt x="505" y="495"/>
                    <a:pt x="509" y="489"/>
                  </a:cubicBezTo>
                  <a:cubicBezTo>
                    <a:pt x="576" y="398"/>
                    <a:pt x="634" y="324"/>
                    <a:pt x="705" y="260"/>
                  </a:cubicBezTo>
                  <a:cubicBezTo>
                    <a:pt x="717" y="249"/>
                    <a:pt x="717" y="249"/>
                    <a:pt x="717" y="249"/>
                  </a:cubicBezTo>
                  <a:cubicBezTo>
                    <a:pt x="739" y="231"/>
                    <a:pt x="763" y="210"/>
                    <a:pt x="778" y="182"/>
                  </a:cubicBezTo>
                  <a:cubicBezTo>
                    <a:pt x="782" y="175"/>
                    <a:pt x="784" y="167"/>
                    <a:pt x="784" y="160"/>
                  </a:cubicBezTo>
                  <a:cubicBezTo>
                    <a:pt x="784" y="148"/>
                    <a:pt x="779" y="136"/>
                    <a:pt x="770" y="127"/>
                  </a:cubicBezTo>
                  <a:cubicBezTo>
                    <a:pt x="755" y="113"/>
                    <a:pt x="732" y="111"/>
                    <a:pt x="715" y="122"/>
                  </a:cubicBezTo>
                  <a:cubicBezTo>
                    <a:pt x="605" y="192"/>
                    <a:pt x="514" y="303"/>
                    <a:pt x="433" y="402"/>
                  </a:cubicBezTo>
                  <a:cubicBezTo>
                    <a:pt x="420" y="418"/>
                    <a:pt x="420" y="418"/>
                    <a:pt x="420" y="418"/>
                  </a:cubicBezTo>
                  <a:cubicBezTo>
                    <a:pt x="376" y="472"/>
                    <a:pt x="332" y="529"/>
                    <a:pt x="293" y="590"/>
                  </a:cubicBezTo>
                  <a:cubicBezTo>
                    <a:pt x="327" y="536"/>
                    <a:pt x="367" y="484"/>
                    <a:pt x="404" y="437"/>
                  </a:cubicBezTo>
                  <a:cubicBezTo>
                    <a:pt x="433" y="400"/>
                    <a:pt x="459" y="360"/>
                    <a:pt x="484" y="321"/>
                  </a:cubicBezTo>
                  <a:cubicBezTo>
                    <a:pt x="515" y="272"/>
                    <a:pt x="545" y="226"/>
                    <a:pt x="580" y="187"/>
                  </a:cubicBezTo>
                  <a:cubicBezTo>
                    <a:pt x="592" y="177"/>
                    <a:pt x="603" y="166"/>
                    <a:pt x="615" y="155"/>
                  </a:cubicBezTo>
                  <a:cubicBezTo>
                    <a:pt x="625" y="150"/>
                    <a:pt x="640" y="146"/>
                    <a:pt x="651" y="143"/>
                  </a:cubicBezTo>
                  <a:cubicBezTo>
                    <a:pt x="687" y="134"/>
                    <a:pt x="732" y="122"/>
                    <a:pt x="753" y="82"/>
                  </a:cubicBezTo>
                  <a:cubicBezTo>
                    <a:pt x="756" y="76"/>
                    <a:pt x="758" y="69"/>
                    <a:pt x="758" y="62"/>
                  </a:cubicBezTo>
                  <a:cubicBezTo>
                    <a:pt x="758" y="56"/>
                    <a:pt x="757" y="50"/>
                    <a:pt x="754" y="44"/>
                  </a:cubicBezTo>
                  <a:cubicBezTo>
                    <a:pt x="749" y="32"/>
                    <a:pt x="739" y="23"/>
                    <a:pt x="726" y="19"/>
                  </a:cubicBezTo>
                  <a:cubicBezTo>
                    <a:pt x="669" y="0"/>
                    <a:pt x="594" y="50"/>
                    <a:pt x="573" y="70"/>
                  </a:cubicBezTo>
                  <a:close/>
                  <a:moveTo>
                    <a:pt x="1117" y="136"/>
                  </a:moveTo>
                  <a:cubicBezTo>
                    <a:pt x="1109" y="140"/>
                    <a:pt x="1102" y="144"/>
                    <a:pt x="1095" y="149"/>
                  </a:cubicBezTo>
                  <a:cubicBezTo>
                    <a:pt x="1094" y="149"/>
                    <a:pt x="1094" y="148"/>
                    <a:pt x="1093" y="148"/>
                  </a:cubicBezTo>
                  <a:cubicBezTo>
                    <a:pt x="1101" y="143"/>
                    <a:pt x="1109" y="139"/>
                    <a:pt x="1117" y="136"/>
                  </a:cubicBezTo>
                  <a:close/>
                  <a:moveTo>
                    <a:pt x="1249" y="107"/>
                  </a:moveTo>
                  <a:cubicBezTo>
                    <a:pt x="1250" y="108"/>
                    <a:pt x="1250" y="108"/>
                    <a:pt x="1250" y="108"/>
                  </a:cubicBezTo>
                  <a:cubicBezTo>
                    <a:pt x="1250" y="108"/>
                    <a:pt x="1250" y="109"/>
                    <a:pt x="1250" y="110"/>
                  </a:cubicBezTo>
                  <a:cubicBezTo>
                    <a:pt x="1250" y="115"/>
                    <a:pt x="1249" y="125"/>
                    <a:pt x="1240" y="146"/>
                  </a:cubicBezTo>
                  <a:cubicBezTo>
                    <a:pt x="1239" y="137"/>
                    <a:pt x="1236" y="128"/>
                    <a:pt x="1230" y="120"/>
                  </a:cubicBezTo>
                  <a:cubicBezTo>
                    <a:pt x="1225" y="114"/>
                    <a:pt x="1218" y="110"/>
                    <a:pt x="1211" y="107"/>
                  </a:cubicBezTo>
                  <a:cubicBezTo>
                    <a:pt x="1237" y="104"/>
                    <a:pt x="1246" y="105"/>
                    <a:pt x="1249" y="107"/>
                  </a:cubicBezTo>
                  <a:close/>
                  <a:moveTo>
                    <a:pt x="590" y="586"/>
                  </a:moveTo>
                  <a:cubicBezTo>
                    <a:pt x="580" y="605"/>
                    <a:pt x="569" y="624"/>
                    <a:pt x="559" y="643"/>
                  </a:cubicBezTo>
                  <a:cubicBezTo>
                    <a:pt x="543" y="673"/>
                    <a:pt x="543" y="673"/>
                    <a:pt x="543" y="673"/>
                  </a:cubicBezTo>
                  <a:cubicBezTo>
                    <a:pt x="527" y="702"/>
                    <a:pt x="509" y="735"/>
                    <a:pt x="494" y="771"/>
                  </a:cubicBezTo>
                  <a:cubicBezTo>
                    <a:pt x="473" y="803"/>
                    <a:pt x="452" y="836"/>
                    <a:pt x="432" y="869"/>
                  </a:cubicBezTo>
                  <a:cubicBezTo>
                    <a:pt x="409" y="905"/>
                    <a:pt x="385" y="942"/>
                    <a:pt x="361" y="979"/>
                  </a:cubicBezTo>
                  <a:cubicBezTo>
                    <a:pt x="395" y="888"/>
                    <a:pt x="440" y="801"/>
                    <a:pt x="496" y="717"/>
                  </a:cubicBezTo>
                  <a:cubicBezTo>
                    <a:pt x="510" y="695"/>
                    <a:pt x="526" y="674"/>
                    <a:pt x="541" y="652"/>
                  </a:cubicBezTo>
                  <a:cubicBezTo>
                    <a:pt x="557" y="631"/>
                    <a:pt x="573" y="609"/>
                    <a:pt x="590" y="586"/>
                  </a:cubicBezTo>
                  <a:close/>
                  <a:moveTo>
                    <a:pt x="665" y="689"/>
                  </a:moveTo>
                  <a:cubicBezTo>
                    <a:pt x="675" y="674"/>
                    <a:pt x="684" y="659"/>
                    <a:pt x="694" y="645"/>
                  </a:cubicBezTo>
                  <a:cubicBezTo>
                    <a:pt x="667" y="690"/>
                    <a:pt x="642" y="734"/>
                    <a:pt x="620" y="775"/>
                  </a:cubicBezTo>
                  <a:cubicBezTo>
                    <a:pt x="615" y="779"/>
                    <a:pt x="611" y="783"/>
                    <a:pt x="606" y="787"/>
                  </a:cubicBezTo>
                  <a:cubicBezTo>
                    <a:pt x="625" y="755"/>
                    <a:pt x="645" y="722"/>
                    <a:pt x="665" y="689"/>
                  </a:cubicBezTo>
                  <a:close/>
                  <a:moveTo>
                    <a:pt x="636" y="1095"/>
                  </a:moveTo>
                  <a:cubicBezTo>
                    <a:pt x="635" y="1096"/>
                    <a:pt x="634" y="1097"/>
                    <a:pt x="633" y="1098"/>
                  </a:cubicBezTo>
                  <a:cubicBezTo>
                    <a:pt x="633" y="1098"/>
                    <a:pt x="633" y="1097"/>
                    <a:pt x="633" y="1097"/>
                  </a:cubicBezTo>
                  <a:cubicBezTo>
                    <a:pt x="634" y="1096"/>
                    <a:pt x="635" y="1095"/>
                    <a:pt x="636" y="1095"/>
                  </a:cubicBezTo>
                  <a:close/>
                  <a:moveTo>
                    <a:pt x="1275" y="453"/>
                  </a:moveTo>
                  <a:cubicBezTo>
                    <a:pt x="1244" y="495"/>
                    <a:pt x="1217" y="535"/>
                    <a:pt x="1196" y="569"/>
                  </a:cubicBezTo>
                  <a:cubicBezTo>
                    <a:pt x="1154" y="636"/>
                    <a:pt x="1115" y="711"/>
                    <a:pt x="1074" y="800"/>
                  </a:cubicBezTo>
                  <a:cubicBezTo>
                    <a:pt x="1066" y="811"/>
                    <a:pt x="1059" y="823"/>
                    <a:pt x="1051" y="834"/>
                  </a:cubicBezTo>
                  <a:cubicBezTo>
                    <a:pt x="1004" y="903"/>
                    <a:pt x="956" y="975"/>
                    <a:pt x="905" y="1042"/>
                  </a:cubicBezTo>
                  <a:cubicBezTo>
                    <a:pt x="891" y="1061"/>
                    <a:pt x="891" y="1061"/>
                    <a:pt x="891" y="1061"/>
                  </a:cubicBezTo>
                  <a:cubicBezTo>
                    <a:pt x="889" y="1064"/>
                    <a:pt x="886" y="1068"/>
                    <a:pt x="882" y="1073"/>
                  </a:cubicBezTo>
                  <a:cubicBezTo>
                    <a:pt x="893" y="1042"/>
                    <a:pt x="906" y="1011"/>
                    <a:pt x="916" y="988"/>
                  </a:cubicBezTo>
                  <a:cubicBezTo>
                    <a:pt x="926" y="964"/>
                    <a:pt x="926" y="964"/>
                    <a:pt x="926" y="964"/>
                  </a:cubicBezTo>
                  <a:cubicBezTo>
                    <a:pt x="974" y="842"/>
                    <a:pt x="1042" y="721"/>
                    <a:pt x="1129" y="605"/>
                  </a:cubicBezTo>
                  <a:cubicBezTo>
                    <a:pt x="1145" y="584"/>
                    <a:pt x="1162" y="563"/>
                    <a:pt x="1179" y="542"/>
                  </a:cubicBezTo>
                  <a:cubicBezTo>
                    <a:pt x="1210" y="511"/>
                    <a:pt x="1242" y="482"/>
                    <a:pt x="1275" y="453"/>
                  </a:cubicBezTo>
                  <a:close/>
                  <a:moveTo>
                    <a:pt x="1253" y="701"/>
                  </a:moveTo>
                  <a:cubicBezTo>
                    <a:pt x="1290" y="652"/>
                    <a:pt x="1332" y="597"/>
                    <a:pt x="1378" y="541"/>
                  </a:cubicBezTo>
                  <a:cubicBezTo>
                    <a:pt x="1360" y="567"/>
                    <a:pt x="1341" y="594"/>
                    <a:pt x="1322" y="623"/>
                  </a:cubicBezTo>
                  <a:cubicBezTo>
                    <a:pt x="1282" y="683"/>
                    <a:pt x="1244" y="745"/>
                    <a:pt x="1207" y="805"/>
                  </a:cubicBezTo>
                  <a:cubicBezTo>
                    <a:pt x="1198" y="820"/>
                    <a:pt x="1188" y="836"/>
                    <a:pt x="1179" y="851"/>
                  </a:cubicBezTo>
                  <a:cubicBezTo>
                    <a:pt x="1190" y="819"/>
                    <a:pt x="1202" y="787"/>
                    <a:pt x="1214" y="755"/>
                  </a:cubicBezTo>
                  <a:cubicBezTo>
                    <a:pt x="1227" y="737"/>
                    <a:pt x="1240" y="719"/>
                    <a:pt x="1253" y="701"/>
                  </a:cubicBezTo>
                  <a:close/>
                  <a:moveTo>
                    <a:pt x="1852" y="240"/>
                  </a:moveTo>
                  <a:cubicBezTo>
                    <a:pt x="1872" y="226"/>
                    <a:pt x="1872" y="226"/>
                    <a:pt x="1872" y="226"/>
                  </a:cubicBezTo>
                  <a:cubicBezTo>
                    <a:pt x="1874" y="224"/>
                    <a:pt x="1877" y="222"/>
                    <a:pt x="1880" y="220"/>
                  </a:cubicBezTo>
                  <a:cubicBezTo>
                    <a:pt x="1866" y="236"/>
                    <a:pt x="1852" y="251"/>
                    <a:pt x="1839" y="264"/>
                  </a:cubicBezTo>
                  <a:cubicBezTo>
                    <a:pt x="1825" y="279"/>
                    <a:pt x="1813" y="292"/>
                    <a:pt x="1805" y="302"/>
                  </a:cubicBezTo>
                  <a:cubicBezTo>
                    <a:pt x="1788" y="323"/>
                    <a:pt x="1771" y="345"/>
                    <a:pt x="1753" y="367"/>
                  </a:cubicBezTo>
                  <a:cubicBezTo>
                    <a:pt x="1683" y="431"/>
                    <a:pt x="1622" y="502"/>
                    <a:pt x="1572" y="578"/>
                  </a:cubicBezTo>
                  <a:cubicBezTo>
                    <a:pt x="1555" y="603"/>
                    <a:pt x="1539" y="629"/>
                    <a:pt x="1525" y="656"/>
                  </a:cubicBezTo>
                  <a:cubicBezTo>
                    <a:pt x="1506" y="680"/>
                    <a:pt x="1487" y="704"/>
                    <a:pt x="1469" y="729"/>
                  </a:cubicBezTo>
                  <a:cubicBezTo>
                    <a:pt x="1449" y="756"/>
                    <a:pt x="1429" y="783"/>
                    <a:pt x="1410" y="811"/>
                  </a:cubicBezTo>
                  <a:cubicBezTo>
                    <a:pt x="1419" y="788"/>
                    <a:pt x="1428" y="766"/>
                    <a:pt x="1438" y="743"/>
                  </a:cubicBezTo>
                  <a:cubicBezTo>
                    <a:pt x="1444" y="735"/>
                    <a:pt x="1450" y="727"/>
                    <a:pt x="1455" y="719"/>
                  </a:cubicBezTo>
                  <a:cubicBezTo>
                    <a:pt x="1549" y="587"/>
                    <a:pt x="1647" y="462"/>
                    <a:pt x="1749" y="349"/>
                  </a:cubicBezTo>
                  <a:cubicBezTo>
                    <a:pt x="1749" y="349"/>
                    <a:pt x="1797" y="294"/>
                    <a:pt x="1797" y="294"/>
                  </a:cubicBezTo>
                  <a:cubicBezTo>
                    <a:pt x="1807" y="281"/>
                    <a:pt x="1818" y="269"/>
                    <a:pt x="1829" y="257"/>
                  </a:cubicBezTo>
                  <a:cubicBezTo>
                    <a:pt x="1837" y="251"/>
                    <a:pt x="1844" y="245"/>
                    <a:pt x="1852" y="240"/>
                  </a:cubicBezTo>
                  <a:close/>
                  <a:moveTo>
                    <a:pt x="1894" y="365"/>
                  </a:moveTo>
                  <a:cubicBezTo>
                    <a:pt x="1808" y="450"/>
                    <a:pt x="1732" y="541"/>
                    <a:pt x="1666" y="637"/>
                  </a:cubicBezTo>
                  <a:cubicBezTo>
                    <a:pt x="1654" y="654"/>
                    <a:pt x="1643" y="672"/>
                    <a:pt x="1632" y="689"/>
                  </a:cubicBezTo>
                  <a:cubicBezTo>
                    <a:pt x="1613" y="709"/>
                    <a:pt x="1595" y="729"/>
                    <a:pt x="1577" y="748"/>
                  </a:cubicBezTo>
                  <a:cubicBezTo>
                    <a:pt x="1584" y="734"/>
                    <a:pt x="1592" y="720"/>
                    <a:pt x="1600" y="706"/>
                  </a:cubicBezTo>
                  <a:cubicBezTo>
                    <a:pt x="1674" y="609"/>
                    <a:pt x="1749" y="515"/>
                    <a:pt x="1818" y="429"/>
                  </a:cubicBezTo>
                  <a:cubicBezTo>
                    <a:pt x="1842" y="407"/>
                    <a:pt x="1868" y="386"/>
                    <a:pt x="1894" y="365"/>
                  </a:cubicBezTo>
                  <a:close/>
                  <a:moveTo>
                    <a:pt x="2264" y="375"/>
                  </a:moveTo>
                  <a:cubicBezTo>
                    <a:pt x="2282" y="361"/>
                    <a:pt x="2301" y="348"/>
                    <a:pt x="2321" y="335"/>
                  </a:cubicBezTo>
                  <a:cubicBezTo>
                    <a:pt x="2335" y="325"/>
                    <a:pt x="2350" y="315"/>
                    <a:pt x="2364" y="305"/>
                  </a:cubicBezTo>
                  <a:cubicBezTo>
                    <a:pt x="2357" y="312"/>
                    <a:pt x="2349" y="320"/>
                    <a:pt x="2342" y="327"/>
                  </a:cubicBezTo>
                  <a:cubicBezTo>
                    <a:pt x="2336" y="331"/>
                    <a:pt x="2329" y="335"/>
                    <a:pt x="2323" y="340"/>
                  </a:cubicBezTo>
                  <a:cubicBezTo>
                    <a:pt x="2134" y="479"/>
                    <a:pt x="1989" y="622"/>
                    <a:pt x="1879" y="775"/>
                  </a:cubicBezTo>
                  <a:cubicBezTo>
                    <a:pt x="1873" y="785"/>
                    <a:pt x="1866" y="795"/>
                    <a:pt x="1859" y="805"/>
                  </a:cubicBezTo>
                  <a:cubicBezTo>
                    <a:pt x="1837" y="827"/>
                    <a:pt x="1816" y="850"/>
                    <a:pt x="1794" y="873"/>
                  </a:cubicBezTo>
                  <a:cubicBezTo>
                    <a:pt x="1822" y="832"/>
                    <a:pt x="1852" y="791"/>
                    <a:pt x="1883" y="751"/>
                  </a:cubicBezTo>
                  <a:cubicBezTo>
                    <a:pt x="1979" y="634"/>
                    <a:pt x="2107" y="491"/>
                    <a:pt x="2264" y="375"/>
                  </a:cubicBezTo>
                  <a:close/>
                  <a:moveTo>
                    <a:pt x="1932" y="859"/>
                  </a:moveTo>
                  <a:cubicBezTo>
                    <a:pt x="2029" y="762"/>
                    <a:pt x="2029" y="762"/>
                    <a:pt x="2029" y="762"/>
                  </a:cubicBezTo>
                  <a:cubicBezTo>
                    <a:pt x="2033" y="757"/>
                    <a:pt x="2038" y="752"/>
                    <a:pt x="2043" y="748"/>
                  </a:cubicBezTo>
                  <a:cubicBezTo>
                    <a:pt x="2009" y="799"/>
                    <a:pt x="1977" y="852"/>
                    <a:pt x="1946" y="903"/>
                  </a:cubicBezTo>
                  <a:cubicBezTo>
                    <a:pt x="1923" y="943"/>
                    <a:pt x="1923" y="943"/>
                    <a:pt x="1923" y="943"/>
                  </a:cubicBezTo>
                  <a:cubicBezTo>
                    <a:pt x="1914" y="958"/>
                    <a:pt x="1903" y="973"/>
                    <a:pt x="1893" y="989"/>
                  </a:cubicBezTo>
                  <a:cubicBezTo>
                    <a:pt x="1871" y="1013"/>
                    <a:pt x="1849" y="1037"/>
                    <a:pt x="1829" y="1060"/>
                  </a:cubicBezTo>
                  <a:cubicBezTo>
                    <a:pt x="1856" y="989"/>
                    <a:pt x="1889" y="923"/>
                    <a:pt x="1929" y="862"/>
                  </a:cubicBezTo>
                  <a:cubicBezTo>
                    <a:pt x="1930" y="861"/>
                    <a:pt x="1931" y="860"/>
                    <a:pt x="1932" y="859"/>
                  </a:cubicBezTo>
                  <a:close/>
                </a:path>
              </a:pathLst>
            </a:custGeom>
            <a:solidFill>
              <a:srgbClr val="F79646">
                <a:lumMod val="40000"/>
                <a:lumOff val="60000"/>
              </a:srgbClr>
            </a:solidFill>
            <a:ln>
              <a:noFill/>
            </a:ln>
          </p:spPr>
          <p:txBody>
            <a:bodyPr/>
            <a:p>
              <a:endParaRPr lang="zh-CN" altLang="en-US">
                <a:latin typeface="Times New Roman" panose="02020603050405020304" charset="0"/>
                <a:ea typeface="宋体-简" panose="02010800040101010101" charset="-122"/>
                <a:cs typeface="Times New Roman" panose="02020603050405020304" charset="0"/>
              </a:endParaRPr>
            </a:p>
          </p:txBody>
        </p:sp>
        <p:sp>
          <p:nvSpPr>
            <p:cNvPr id="110" name="TextBox 22"/>
            <p:cNvSpPr txBox="1"/>
            <p:nvPr/>
          </p:nvSpPr>
          <p:spPr>
            <a:xfrm>
              <a:off x="644" y="461"/>
              <a:ext cx="11526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</a:rPr>
                <a:t>交流讨论</a:t>
              </a:r>
              <a:endParaRPr lang="zh-CN" altLang="en-US" sz="3200" b="1" dirty="0">
                <a:solidFill>
                  <a:schemeClr val="tx1"/>
                </a:solidFill>
                <a:latin typeface="Times New Roman" panose="02020603050405020304" charset="0"/>
                <a:ea typeface="宋体-简" panose="02010800040101010101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39998" y="261286"/>
            <a:ext cx="11710736" cy="6336631"/>
          </a:xfrm>
          <a:custGeom>
            <a:avLst/>
            <a:gdLst>
              <a:gd name="connsiteX0" fmla="*/ 0 w 11710736"/>
              <a:gd name="connsiteY0" fmla="*/ 0 h 6336631"/>
              <a:gd name="connsiteX1" fmla="*/ 11710736 w 11710736"/>
              <a:gd name="connsiteY1" fmla="*/ 0 h 6336631"/>
              <a:gd name="connsiteX2" fmla="*/ 11710736 w 11710736"/>
              <a:gd name="connsiteY2" fmla="*/ 6336631 h 6336631"/>
              <a:gd name="connsiteX3" fmla="*/ 0 w 11710736"/>
              <a:gd name="connsiteY3" fmla="*/ 6336631 h 6336631"/>
              <a:gd name="connsiteX4" fmla="*/ 0 w 11710736"/>
              <a:gd name="connsiteY4" fmla="*/ 0 h 633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0736" h="6336631" extrusionOk="0">
                <a:moveTo>
                  <a:pt x="0" y="0"/>
                </a:moveTo>
                <a:cubicBezTo>
                  <a:pt x="2409615" y="-138694"/>
                  <a:pt x="7464715" y="4625"/>
                  <a:pt x="11710736" y="0"/>
                </a:cubicBezTo>
                <a:cubicBezTo>
                  <a:pt x="11707072" y="1958255"/>
                  <a:pt x="11824550" y="4031335"/>
                  <a:pt x="11710736" y="6336631"/>
                </a:cubicBezTo>
                <a:cubicBezTo>
                  <a:pt x="7707046" y="6479511"/>
                  <a:pt x="4434941" y="6347374"/>
                  <a:pt x="0" y="6336631"/>
                </a:cubicBezTo>
                <a:cubicBezTo>
                  <a:pt x="-96796" y="3227503"/>
                  <a:pt x="18837" y="2659166"/>
                  <a:pt x="0" y="0"/>
                </a:cubicBezTo>
                <a:close/>
              </a:path>
            </a:pathLst>
          </a:custGeom>
          <a:noFill/>
          <a:ln w="28575">
            <a:solidFill>
              <a:srgbClr val="3E4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755" y="1880235"/>
            <a:ext cx="2315845" cy="32264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61055" y="2740660"/>
            <a:ext cx="8148955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 dirty="0">
                <a:sym typeface="+mn-ea"/>
              </a:rPr>
              <a:t>装置组装简单，但不便于添加液体药品和倾倒废液。这一问题如何解决？</a:t>
            </a:r>
            <a:endParaRPr lang="zh-CN" altLang="en-US" sz="3200" dirty="0">
              <a:sym typeface="+mn-ea"/>
            </a:endParaRPr>
          </a:p>
          <a:p>
            <a:pPr algn="ctr">
              <a:lnSpc>
                <a:spcPct val="150000"/>
              </a:lnSpc>
            </a:pPr>
            <a:endParaRPr lang="zh-CN" altLang="en-US" sz="3200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加热高锰酸钾制氧气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573780" y="605790"/>
            <a:ext cx="4816475" cy="580898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90830" y="292735"/>
            <a:ext cx="2075576" cy="803275"/>
            <a:chOff x="153" y="352"/>
            <a:chExt cx="12017" cy="1265"/>
          </a:xfrm>
        </p:grpSpPr>
        <p:sp>
          <p:nvSpPr>
            <p:cNvPr id="7" name="PA_任意多边形 5"/>
            <p:cNvSpPr>
              <a:spLocks noEditPoints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53" y="352"/>
              <a:ext cx="11500" cy="1265"/>
            </a:xfrm>
            <a:custGeom>
              <a:avLst/>
              <a:gdLst>
                <a:gd name="T0" fmla="*/ 342 w 2787"/>
                <a:gd name="T1" fmla="*/ 280 h 1349"/>
                <a:gd name="T2" fmla="*/ 170 w 2787"/>
                <a:gd name="T3" fmla="*/ 344 h 1349"/>
                <a:gd name="T4" fmla="*/ 143 w 2787"/>
                <a:gd name="T5" fmla="*/ 698 h 1349"/>
                <a:gd name="T6" fmla="*/ 214 w 2787"/>
                <a:gd name="T7" fmla="*/ 912 h 1349"/>
                <a:gd name="T8" fmla="*/ 230 w 2787"/>
                <a:gd name="T9" fmla="*/ 1199 h 1349"/>
                <a:gd name="T10" fmla="*/ 506 w 2787"/>
                <a:gd name="T11" fmla="*/ 1115 h 1349"/>
                <a:gd name="T12" fmla="*/ 727 w 2787"/>
                <a:gd name="T13" fmla="*/ 1124 h 1349"/>
                <a:gd name="T14" fmla="*/ 944 w 2787"/>
                <a:gd name="T15" fmla="*/ 1141 h 1349"/>
                <a:gd name="T16" fmla="*/ 1129 w 2787"/>
                <a:gd name="T17" fmla="*/ 1226 h 1349"/>
                <a:gd name="T18" fmla="*/ 1335 w 2787"/>
                <a:gd name="T19" fmla="*/ 1185 h 1349"/>
                <a:gd name="T20" fmla="*/ 1521 w 2787"/>
                <a:gd name="T21" fmla="*/ 1247 h 1349"/>
                <a:gd name="T22" fmla="*/ 1690 w 2787"/>
                <a:gd name="T23" fmla="*/ 1203 h 1349"/>
                <a:gd name="T24" fmla="*/ 1912 w 2787"/>
                <a:gd name="T25" fmla="*/ 1176 h 1349"/>
                <a:gd name="T26" fmla="*/ 2077 w 2787"/>
                <a:gd name="T27" fmla="*/ 1212 h 1349"/>
                <a:gd name="T28" fmla="*/ 2177 w 2787"/>
                <a:gd name="T29" fmla="*/ 1253 h 1349"/>
                <a:gd name="T30" fmla="*/ 2397 w 2787"/>
                <a:gd name="T31" fmla="*/ 1269 h 1349"/>
                <a:gd name="T32" fmla="*/ 2570 w 2787"/>
                <a:gd name="T33" fmla="*/ 1313 h 1349"/>
                <a:gd name="T34" fmla="*/ 2721 w 2787"/>
                <a:gd name="T35" fmla="*/ 1127 h 1349"/>
                <a:gd name="T36" fmla="*/ 2731 w 2787"/>
                <a:gd name="T37" fmla="*/ 940 h 1349"/>
                <a:gd name="T38" fmla="*/ 2713 w 2787"/>
                <a:gd name="T39" fmla="*/ 775 h 1349"/>
                <a:gd name="T40" fmla="*/ 2754 w 2787"/>
                <a:gd name="T41" fmla="*/ 619 h 1349"/>
                <a:gd name="T42" fmla="*/ 2679 w 2787"/>
                <a:gd name="T43" fmla="*/ 606 h 1349"/>
                <a:gd name="T44" fmla="*/ 2628 w 2787"/>
                <a:gd name="T45" fmla="*/ 456 h 1349"/>
                <a:gd name="T46" fmla="*/ 2656 w 2787"/>
                <a:gd name="T47" fmla="*/ 409 h 1349"/>
                <a:gd name="T48" fmla="*/ 2663 w 2787"/>
                <a:gd name="T49" fmla="*/ 320 h 1349"/>
                <a:gd name="T50" fmla="*/ 2553 w 2787"/>
                <a:gd name="T51" fmla="*/ 287 h 1349"/>
                <a:gd name="T52" fmla="*/ 2432 w 2787"/>
                <a:gd name="T53" fmla="*/ 203 h 1349"/>
                <a:gd name="T54" fmla="*/ 2270 w 2787"/>
                <a:gd name="T55" fmla="*/ 177 h 1349"/>
                <a:gd name="T56" fmla="*/ 2019 w 2787"/>
                <a:gd name="T57" fmla="*/ 176 h 1349"/>
                <a:gd name="T58" fmla="*/ 1872 w 2787"/>
                <a:gd name="T59" fmla="*/ 84 h 1349"/>
                <a:gd name="T60" fmla="*/ 1773 w 2787"/>
                <a:gd name="T61" fmla="*/ 58 h 1349"/>
                <a:gd name="T62" fmla="*/ 1403 w 2787"/>
                <a:gd name="T63" fmla="*/ 190 h 1349"/>
                <a:gd name="T64" fmla="*/ 1482 w 2787"/>
                <a:gd name="T65" fmla="*/ 56 h 1349"/>
                <a:gd name="T66" fmla="*/ 922 w 2787"/>
                <a:gd name="T67" fmla="*/ 148 h 1349"/>
                <a:gd name="T68" fmla="*/ 311 w 2787"/>
                <a:gd name="T69" fmla="*/ 791 h 1349"/>
                <a:gd name="T70" fmla="*/ 784 w 2787"/>
                <a:gd name="T71" fmla="*/ 160 h 1349"/>
                <a:gd name="T72" fmla="*/ 404 w 2787"/>
                <a:gd name="T73" fmla="*/ 437 h 1349"/>
                <a:gd name="T74" fmla="*/ 758 w 2787"/>
                <a:gd name="T75" fmla="*/ 62 h 1349"/>
                <a:gd name="T76" fmla="*/ 1093 w 2787"/>
                <a:gd name="T77" fmla="*/ 148 h 1349"/>
                <a:gd name="T78" fmla="*/ 1230 w 2787"/>
                <a:gd name="T79" fmla="*/ 120 h 1349"/>
                <a:gd name="T80" fmla="*/ 494 w 2787"/>
                <a:gd name="T81" fmla="*/ 771 h 1349"/>
                <a:gd name="T82" fmla="*/ 665 w 2787"/>
                <a:gd name="T83" fmla="*/ 689 h 1349"/>
                <a:gd name="T84" fmla="*/ 633 w 2787"/>
                <a:gd name="T85" fmla="*/ 1098 h 1349"/>
                <a:gd name="T86" fmla="*/ 1051 w 2787"/>
                <a:gd name="T87" fmla="*/ 834 h 1349"/>
                <a:gd name="T88" fmla="*/ 1129 w 2787"/>
                <a:gd name="T89" fmla="*/ 605 h 1349"/>
                <a:gd name="T90" fmla="*/ 1207 w 2787"/>
                <a:gd name="T91" fmla="*/ 805 h 1349"/>
                <a:gd name="T92" fmla="*/ 1880 w 2787"/>
                <a:gd name="T93" fmla="*/ 220 h 1349"/>
                <a:gd name="T94" fmla="*/ 1469 w 2787"/>
                <a:gd name="T95" fmla="*/ 729 h 1349"/>
                <a:gd name="T96" fmla="*/ 1829 w 2787"/>
                <a:gd name="T97" fmla="*/ 257 h 1349"/>
                <a:gd name="T98" fmla="*/ 1600 w 2787"/>
                <a:gd name="T99" fmla="*/ 706 h 1349"/>
                <a:gd name="T100" fmla="*/ 2342 w 2787"/>
                <a:gd name="T101" fmla="*/ 327 h 1349"/>
                <a:gd name="T102" fmla="*/ 2264 w 2787"/>
                <a:gd name="T103" fmla="*/ 375 h 1349"/>
                <a:gd name="T104" fmla="*/ 1893 w 2787"/>
                <a:gd name="T105" fmla="*/ 989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87" h="1349">
                  <a:moveTo>
                    <a:pt x="573" y="70"/>
                  </a:moveTo>
                  <a:cubicBezTo>
                    <a:pt x="569" y="74"/>
                    <a:pt x="565" y="78"/>
                    <a:pt x="561" y="82"/>
                  </a:cubicBezTo>
                  <a:cubicBezTo>
                    <a:pt x="556" y="85"/>
                    <a:pt x="552" y="88"/>
                    <a:pt x="548" y="92"/>
                  </a:cubicBezTo>
                  <a:cubicBezTo>
                    <a:pt x="537" y="102"/>
                    <a:pt x="527" y="112"/>
                    <a:pt x="517" y="123"/>
                  </a:cubicBezTo>
                  <a:cubicBezTo>
                    <a:pt x="494" y="144"/>
                    <a:pt x="472" y="163"/>
                    <a:pt x="450" y="183"/>
                  </a:cubicBezTo>
                  <a:cubicBezTo>
                    <a:pt x="415" y="213"/>
                    <a:pt x="379" y="245"/>
                    <a:pt x="342" y="280"/>
                  </a:cubicBezTo>
                  <a:cubicBezTo>
                    <a:pt x="387" y="230"/>
                    <a:pt x="436" y="183"/>
                    <a:pt x="486" y="135"/>
                  </a:cubicBezTo>
                  <a:cubicBezTo>
                    <a:pt x="495" y="127"/>
                    <a:pt x="500" y="115"/>
                    <a:pt x="500" y="103"/>
                  </a:cubicBezTo>
                  <a:cubicBezTo>
                    <a:pt x="500" y="92"/>
                    <a:pt x="496" y="81"/>
                    <a:pt x="488" y="72"/>
                  </a:cubicBezTo>
                  <a:cubicBezTo>
                    <a:pt x="471" y="54"/>
                    <a:pt x="442" y="53"/>
                    <a:pt x="424" y="70"/>
                  </a:cubicBezTo>
                  <a:cubicBezTo>
                    <a:pt x="345" y="144"/>
                    <a:pt x="270" y="218"/>
                    <a:pt x="206" y="304"/>
                  </a:cubicBezTo>
                  <a:cubicBezTo>
                    <a:pt x="200" y="312"/>
                    <a:pt x="185" y="328"/>
                    <a:pt x="170" y="344"/>
                  </a:cubicBezTo>
                  <a:cubicBezTo>
                    <a:pt x="98" y="420"/>
                    <a:pt x="0" y="524"/>
                    <a:pt x="52" y="605"/>
                  </a:cubicBezTo>
                  <a:cubicBezTo>
                    <a:pt x="60" y="617"/>
                    <a:pt x="74" y="625"/>
                    <a:pt x="89" y="626"/>
                  </a:cubicBezTo>
                  <a:cubicBezTo>
                    <a:pt x="136" y="627"/>
                    <a:pt x="166" y="586"/>
                    <a:pt x="186" y="558"/>
                  </a:cubicBezTo>
                  <a:cubicBezTo>
                    <a:pt x="190" y="552"/>
                    <a:pt x="194" y="547"/>
                    <a:pt x="197" y="544"/>
                  </a:cubicBezTo>
                  <a:cubicBezTo>
                    <a:pt x="216" y="522"/>
                    <a:pt x="237" y="501"/>
                    <a:pt x="259" y="479"/>
                  </a:cubicBezTo>
                  <a:cubicBezTo>
                    <a:pt x="211" y="547"/>
                    <a:pt x="167" y="621"/>
                    <a:pt x="143" y="698"/>
                  </a:cubicBezTo>
                  <a:cubicBezTo>
                    <a:pt x="142" y="703"/>
                    <a:pt x="138" y="712"/>
                    <a:pt x="134" y="720"/>
                  </a:cubicBezTo>
                  <a:cubicBezTo>
                    <a:pt x="122" y="746"/>
                    <a:pt x="105" y="785"/>
                    <a:pt x="105" y="822"/>
                  </a:cubicBezTo>
                  <a:cubicBezTo>
                    <a:pt x="105" y="847"/>
                    <a:pt x="113" y="872"/>
                    <a:pt x="136" y="890"/>
                  </a:cubicBezTo>
                  <a:cubicBezTo>
                    <a:pt x="151" y="901"/>
                    <a:pt x="168" y="905"/>
                    <a:pt x="187" y="901"/>
                  </a:cubicBezTo>
                  <a:cubicBezTo>
                    <a:pt x="191" y="900"/>
                    <a:pt x="196" y="899"/>
                    <a:pt x="200" y="897"/>
                  </a:cubicBezTo>
                  <a:cubicBezTo>
                    <a:pt x="204" y="903"/>
                    <a:pt x="208" y="908"/>
                    <a:pt x="214" y="912"/>
                  </a:cubicBezTo>
                  <a:cubicBezTo>
                    <a:pt x="229" y="924"/>
                    <a:pt x="247" y="929"/>
                    <a:pt x="267" y="926"/>
                  </a:cubicBezTo>
                  <a:cubicBezTo>
                    <a:pt x="273" y="925"/>
                    <a:pt x="280" y="924"/>
                    <a:pt x="287" y="921"/>
                  </a:cubicBezTo>
                  <a:cubicBezTo>
                    <a:pt x="274" y="955"/>
                    <a:pt x="262" y="989"/>
                    <a:pt x="251" y="1024"/>
                  </a:cubicBezTo>
                  <a:cubicBezTo>
                    <a:pt x="251" y="1024"/>
                    <a:pt x="244" y="1044"/>
                    <a:pt x="244" y="1044"/>
                  </a:cubicBezTo>
                  <a:cubicBezTo>
                    <a:pt x="233" y="1075"/>
                    <a:pt x="219" y="1115"/>
                    <a:pt x="219" y="1151"/>
                  </a:cubicBezTo>
                  <a:cubicBezTo>
                    <a:pt x="219" y="1168"/>
                    <a:pt x="222" y="1184"/>
                    <a:pt x="230" y="1199"/>
                  </a:cubicBezTo>
                  <a:cubicBezTo>
                    <a:pt x="236" y="1209"/>
                    <a:pt x="246" y="1216"/>
                    <a:pt x="258" y="1219"/>
                  </a:cubicBezTo>
                  <a:cubicBezTo>
                    <a:pt x="270" y="1222"/>
                    <a:pt x="282" y="1220"/>
                    <a:pt x="293" y="1214"/>
                  </a:cubicBezTo>
                  <a:cubicBezTo>
                    <a:pt x="310" y="1203"/>
                    <a:pt x="326" y="1188"/>
                    <a:pt x="340" y="1172"/>
                  </a:cubicBezTo>
                  <a:cubicBezTo>
                    <a:pt x="340" y="1180"/>
                    <a:pt x="342" y="1188"/>
                    <a:pt x="345" y="1196"/>
                  </a:cubicBezTo>
                  <a:cubicBezTo>
                    <a:pt x="353" y="1216"/>
                    <a:pt x="374" y="1228"/>
                    <a:pt x="396" y="1223"/>
                  </a:cubicBezTo>
                  <a:cubicBezTo>
                    <a:pt x="447" y="1213"/>
                    <a:pt x="481" y="1156"/>
                    <a:pt x="506" y="1115"/>
                  </a:cubicBezTo>
                  <a:cubicBezTo>
                    <a:pt x="506" y="1115"/>
                    <a:pt x="508" y="1112"/>
                    <a:pt x="508" y="1111"/>
                  </a:cubicBezTo>
                  <a:cubicBezTo>
                    <a:pt x="514" y="1118"/>
                    <a:pt x="521" y="1124"/>
                    <a:pt x="529" y="1127"/>
                  </a:cubicBezTo>
                  <a:cubicBezTo>
                    <a:pt x="526" y="1142"/>
                    <a:pt x="524" y="1156"/>
                    <a:pt x="524" y="1169"/>
                  </a:cubicBezTo>
                  <a:cubicBezTo>
                    <a:pt x="524" y="1195"/>
                    <a:pt x="531" y="1216"/>
                    <a:pt x="549" y="1231"/>
                  </a:cubicBezTo>
                  <a:cubicBezTo>
                    <a:pt x="560" y="1241"/>
                    <a:pt x="575" y="1244"/>
                    <a:pt x="590" y="1241"/>
                  </a:cubicBezTo>
                  <a:cubicBezTo>
                    <a:pt x="649" y="1225"/>
                    <a:pt x="694" y="1167"/>
                    <a:pt x="727" y="1124"/>
                  </a:cubicBezTo>
                  <a:cubicBezTo>
                    <a:pt x="740" y="1107"/>
                    <a:pt x="740" y="1107"/>
                    <a:pt x="740" y="1107"/>
                  </a:cubicBezTo>
                  <a:cubicBezTo>
                    <a:pt x="763" y="1079"/>
                    <a:pt x="784" y="1050"/>
                    <a:pt x="806" y="1021"/>
                  </a:cubicBezTo>
                  <a:cubicBezTo>
                    <a:pt x="790" y="1064"/>
                    <a:pt x="778" y="1106"/>
                    <a:pt x="778" y="1142"/>
                  </a:cubicBezTo>
                  <a:cubicBezTo>
                    <a:pt x="778" y="1166"/>
                    <a:pt x="783" y="1187"/>
                    <a:pt x="796" y="1204"/>
                  </a:cubicBezTo>
                  <a:cubicBezTo>
                    <a:pt x="807" y="1217"/>
                    <a:pt x="824" y="1223"/>
                    <a:pt x="840" y="1220"/>
                  </a:cubicBezTo>
                  <a:cubicBezTo>
                    <a:pt x="883" y="1212"/>
                    <a:pt x="917" y="1176"/>
                    <a:pt x="944" y="1141"/>
                  </a:cubicBezTo>
                  <a:cubicBezTo>
                    <a:pt x="944" y="1156"/>
                    <a:pt x="947" y="1169"/>
                    <a:pt x="952" y="1181"/>
                  </a:cubicBezTo>
                  <a:cubicBezTo>
                    <a:pt x="959" y="1199"/>
                    <a:pt x="977" y="1210"/>
                    <a:pt x="997" y="1208"/>
                  </a:cubicBezTo>
                  <a:cubicBezTo>
                    <a:pt x="1015" y="1207"/>
                    <a:pt x="1032" y="1200"/>
                    <a:pt x="1046" y="1190"/>
                  </a:cubicBezTo>
                  <a:cubicBezTo>
                    <a:pt x="1051" y="1191"/>
                    <a:pt x="1056" y="1191"/>
                    <a:pt x="1062" y="1191"/>
                  </a:cubicBezTo>
                  <a:cubicBezTo>
                    <a:pt x="1075" y="1190"/>
                    <a:pt x="1088" y="1186"/>
                    <a:pt x="1100" y="1180"/>
                  </a:cubicBezTo>
                  <a:cubicBezTo>
                    <a:pt x="1103" y="1199"/>
                    <a:pt x="1112" y="1215"/>
                    <a:pt x="1129" y="1226"/>
                  </a:cubicBezTo>
                  <a:cubicBezTo>
                    <a:pt x="1146" y="1237"/>
                    <a:pt x="1163" y="1238"/>
                    <a:pt x="1180" y="1233"/>
                  </a:cubicBezTo>
                  <a:cubicBezTo>
                    <a:pt x="1182" y="1239"/>
                    <a:pt x="1185" y="1244"/>
                    <a:pt x="1190" y="1248"/>
                  </a:cubicBezTo>
                  <a:cubicBezTo>
                    <a:pt x="1200" y="1258"/>
                    <a:pt x="1214" y="1262"/>
                    <a:pt x="1228" y="1260"/>
                  </a:cubicBezTo>
                  <a:cubicBezTo>
                    <a:pt x="1275" y="1253"/>
                    <a:pt x="1308" y="1210"/>
                    <a:pt x="1331" y="1179"/>
                  </a:cubicBezTo>
                  <a:cubicBezTo>
                    <a:pt x="1331" y="1179"/>
                    <a:pt x="1332" y="1179"/>
                    <a:pt x="1332" y="1179"/>
                  </a:cubicBezTo>
                  <a:cubicBezTo>
                    <a:pt x="1333" y="1181"/>
                    <a:pt x="1334" y="1183"/>
                    <a:pt x="1335" y="1185"/>
                  </a:cubicBezTo>
                  <a:cubicBezTo>
                    <a:pt x="1339" y="1190"/>
                    <a:pt x="1343" y="1194"/>
                    <a:pt x="1349" y="1198"/>
                  </a:cubicBezTo>
                  <a:cubicBezTo>
                    <a:pt x="1343" y="1218"/>
                    <a:pt x="1339" y="1238"/>
                    <a:pt x="1339" y="1258"/>
                  </a:cubicBezTo>
                  <a:cubicBezTo>
                    <a:pt x="1339" y="1259"/>
                    <a:pt x="1339" y="1260"/>
                    <a:pt x="1339" y="1262"/>
                  </a:cubicBezTo>
                  <a:cubicBezTo>
                    <a:pt x="1340" y="1284"/>
                    <a:pt x="1357" y="1303"/>
                    <a:pt x="1379" y="1305"/>
                  </a:cubicBezTo>
                  <a:cubicBezTo>
                    <a:pt x="1426" y="1311"/>
                    <a:pt x="1465" y="1273"/>
                    <a:pt x="1506" y="1222"/>
                  </a:cubicBezTo>
                  <a:cubicBezTo>
                    <a:pt x="1508" y="1232"/>
                    <a:pt x="1513" y="1240"/>
                    <a:pt x="1521" y="1247"/>
                  </a:cubicBezTo>
                  <a:cubicBezTo>
                    <a:pt x="1532" y="1256"/>
                    <a:pt x="1547" y="1259"/>
                    <a:pt x="1561" y="1256"/>
                  </a:cubicBezTo>
                  <a:cubicBezTo>
                    <a:pt x="1597" y="1246"/>
                    <a:pt x="1622" y="1213"/>
                    <a:pt x="1639" y="1189"/>
                  </a:cubicBezTo>
                  <a:cubicBezTo>
                    <a:pt x="1648" y="1177"/>
                    <a:pt x="1648" y="1177"/>
                    <a:pt x="1648" y="1177"/>
                  </a:cubicBezTo>
                  <a:cubicBezTo>
                    <a:pt x="1673" y="1147"/>
                    <a:pt x="1698" y="1117"/>
                    <a:pt x="1722" y="1088"/>
                  </a:cubicBezTo>
                  <a:cubicBezTo>
                    <a:pt x="1722" y="1089"/>
                    <a:pt x="1721" y="1091"/>
                    <a:pt x="1721" y="1092"/>
                  </a:cubicBezTo>
                  <a:cubicBezTo>
                    <a:pt x="1707" y="1126"/>
                    <a:pt x="1690" y="1166"/>
                    <a:pt x="1690" y="1203"/>
                  </a:cubicBezTo>
                  <a:cubicBezTo>
                    <a:pt x="1690" y="1217"/>
                    <a:pt x="1692" y="1230"/>
                    <a:pt x="1698" y="1243"/>
                  </a:cubicBezTo>
                  <a:cubicBezTo>
                    <a:pt x="1703" y="1255"/>
                    <a:pt x="1713" y="1264"/>
                    <a:pt x="1726" y="1268"/>
                  </a:cubicBezTo>
                  <a:cubicBezTo>
                    <a:pt x="1738" y="1272"/>
                    <a:pt x="1752" y="1270"/>
                    <a:pt x="1763" y="1263"/>
                  </a:cubicBezTo>
                  <a:cubicBezTo>
                    <a:pt x="1784" y="1249"/>
                    <a:pt x="1803" y="1231"/>
                    <a:pt x="1821" y="1211"/>
                  </a:cubicBezTo>
                  <a:cubicBezTo>
                    <a:pt x="1823" y="1212"/>
                    <a:pt x="1826" y="1212"/>
                    <a:pt x="1829" y="1213"/>
                  </a:cubicBezTo>
                  <a:cubicBezTo>
                    <a:pt x="1862" y="1216"/>
                    <a:pt x="1889" y="1196"/>
                    <a:pt x="1912" y="1176"/>
                  </a:cubicBezTo>
                  <a:cubicBezTo>
                    <a:pt x="1913" y="1183"/>
                    <a:pt x="1916" y="1190"/>
                    <a:pt x="1921" y="1196"/>
                  </a:cubicBezTo>
                  <a:cubicBezTo>
                    <a:pt x="1933" y="1210"/>
                    <a:pt x="1952" y="1216"/>
                    <a:pt x="1969" y="1210"/>
                  </a:cubicBezTo>
                  <a:cubicBezTo>
                    <a:pt x="1992" y="1203"/>
                    <a:pt x="2012" y="1188"/>
                    <a:pt x="2029" y="1172"/>
                  </a:cubicBezTo>
                  <a:cubicBezTo>
                    <a:pt x="2038" y="1184"/>
                    <a:pt x="2052" y="1191"/>
                    <a:pt x="2067" y="1190"/>
                  </a:cubicBezTo>
                  <a:cubicBezTo>
                    <a:pt x="2072" y="1190"/>
                    <a:pt x="2078" y="1189"/>
                    <a:pt x="2083" y="1188"/>
                  </a:cubicBezTo>
                  <a:cubicBezTo>
                    <a:pt x="2080" y="1196"/>
                    <a:pt x="2078" y="1204"/>
                    <a:pt x="2077" y="1212"/>
                  </a:cubicBezTo>
                  <a:cubicBezTo>
                    <a:pt x="2077" y="1214"/>
                    <a:pt x="2077" y="1215"/>
                    <a:pt x="2077" y="1216"/>
                  </a:cubicBezTo>
                  <a:cubicBezTo>
                    <a:pt x="2077" y="1231"/>
                    <a:pt x="2084" y="1245"/>
                    <a:pt x="2096" y="1253"/>
                  </a:cubicBezTo>
                  <a:cubicBezTo>
                    <a:pt x="2110" y="1263"/>
                    <a:pt x="2127" y="1264"/>
                    <a:pt x="2142" y="1257"/>
                  </a:cubicBezTo>
                  <a:cubicBezTo>
                    <a:pt x="2157" y="1249"/>
                    <a:pt x="2171" y="1240"/>
                    <a:pt x="2183" y="1229"/>
                  </a:cubicBezTo>
                  <a:cubicBezTo>
                    <a:pt x="2181" y="1233"/>
                    <a:pt x="2180" y="1237"/>
                    <a:pt x="2179" y="1241"/>
                  </a:cubicBezTo>
                  <a:cubicBezTo>
                    <a:pt x="2178" y="1245"/>
                    <a:pt x="2177" y="1249"/>
                    <a:pt x="2177" y="1253"/>
                  </a:cubicBezTo>
                  <a:cubicBezTo>
                    <a:pt x="2177" y="1264"/>
                    <a:pt x="2182" y="1276"/>
                    <a:pt x="2190" y="1284"/>
                  </a:cubicBezTo>
                  <a:cubicBezTo>
                    <a:pt x="2201" y="1296"/>
                    <a:pt x="2218" y="1300"/>
                    <a:pt x="2233" y="1296"/>
                  </a:cubicBezTo>
                  <a:cubicBezTo>
                    <a:pt x="2235" y="1296"/>
                    <a:pt x="2237" y="1295"/>
                    <a:pt x="2239" y="1295"/>
                  </a:cubicBezTo>
                  <a:cubicBezTo>
                    <a:pt x="2239" y="1297"/>
                    <a:pt x="2240" y="1300"/>
                    <a:pt x="2242" y="1303"/>
                  </a:cubicBezTo>
                  <a:cubicBezTo>
                    <a:pt x="2250" y="1317"/>
                    <a:pt x="2264" y="1325"/>
                    <a:pt x="2280" y="1326"/>
                  </a:cubicBezTo>
                  <a:cubicBezTo>
                    <a:pt x="2319" y="1326"/>
                    <a:pt x="2357" y="1304"/>
                    <a:pt x="2397" y="1269"/>
                  </a:cubicBezTo>
                  <a:cubicBezTo>
                    <a:pt x="2397" y="1281"/>
                    <a:pt x="2402" y="1292"/>
                    <a:pt x="2411" y="1301"/>
                  </a:cubicBezTo>
                  <a:cubicBezTo>
                    <a:pt x="2428" y="1316"/>
                    <a:pt x="2454" y="1316"/>
                    <a:pt x="2471" y="1301"/>
                  </a:cubicBezTo>
                  <a:cubicBezTo>
                    <a:pt x="2472" y="1301"/>
                    <a:pt x="2473" y="1300"/>
                    <a:pt x="2473" y="1300"/>
                  </a:cubicBezTo>
                  <a:cubicBezTo>
                    <a:pt x="2473" y="1311"/>
                    <a:pt x="2477" y="1322"/>
                    <a:pt x="2485" y="1330"/>
                  </a:cubicBezTo>
                  <a:cubicBezTo>
                    <a:pt x="2502" y="1348"/>
                    <a:pt x="2530" y="1349"/>
                    <a:pt x="2548" y="1333"/>
                  </a:cubicBezTo>
                  <a:cubicBezTo>
                    <a:pt x="2570" y="1313"/>
                    <a:pt x="2570" y="1313"/>
                    <a:pt x="2570" y="1313"/>
                  </a:cubicBezTo>
                  <a:cubicBezTo>
                    <a:pt x="2595" y="1290"/>
                    <a:pt x="2628" y="1260"/>
                    <a:pt x="2660" y="1239"/>
                  </a:cubicBezTo>
                  <a:cubicBezTo>
                    <a:pt x="2675" y="1254"/>
                    <a:pt x="2698" y="1258"/>
                    <a:pt x="2716" y="1247"/>
                  </a:cubicBezTo>
                  <a:cubicBezTo>
                    <a:pt x="2744" y="1230"/>
                    <a:pt x="2762" y="1203"/>
                    <a:pt x="2763" y="1174"/>
                  </a:cubicBezTo>
                  <a:cubicBezTo>
                    <a:pt x="2763" y="1174"/>
                    <a:pt x="2763" y="1173"/>
                    <a:pt x="2763" y="1172"/>
                  </a:cubicBezTo>
                  <a:cubicBezTo>
                    <a:pt x="2763" y="1160"/>
                    <a:pt x="2759" y="1149"/>
                    <a:pt x="2751" y="1140"/>
                  </a:cubicBezTo>
                  <a:cubicBezTo>
                    <a:pt x="2743" y="1132"/>
                    <a:pt x="2732" y="1127"/>
                    <a:pt x="2721" y="1127"/>
                  </a:cubicBezTo>
                  <a:cubicBezTo>
                    <a:pt x="2741" y="1097"/>
                    <a:pt x="2759" y="1065"/>
                    <a:pt x="2766" y="1032"/>
                  </a:cubicBezTo>
                  <a:cubicBezTo>
                    <a:pt x="2766" y="1029"/>
                    <a:pt x="2767" y="1025"/>
                    <a:pt x="2767" y="1022"/>
                  </a:cubicBezTo>
                  <a:cubicBezTo>
                    <a:pt x="2767" y="1011"/>
                    <a:pt x="2763" y="1001"/>
                    <a:pt x="2755" y="992"/>
                  </a:cubicBezTo>
                  <a:cubicBezTo>
                    <a:pt x="2747" y="984"/>
                    <a:pt x="2737" y="979"/>
                    <a:pt x="2725" y="978"/>
                  </a:cubicBezTo>
                  <a:cubicBezTo>
                    <a:pt x="2729" y="967"/>
                    <a:pt x="2731" y="956"/>
                    <a:pt x="2731" y="945"/>
                  </a:cubicBezTo>
                  <a:cubicBezTo>
                    <a:pt x="2731" y="944"/>
                    <a:pt x="2731" y="942"/>
                    <a:pt x="2731" y="940"/>
                  </a:cubicBezTo>
                  <a:cubicBezTo>
                    <a:pt x="2731" y="928"/>
                    <a:pt x="2725" y="917"/>
                    <a:pt x="2716" y="909"/>
                  </a:cubicBezTo>
                  <a:cubicBezTo>
                    <a:pt x="2716" y="909"/>
                    <a:pt x="2716" y="909"/>
                    <a:pt x="2715" y="909"/>
                  </a:cubicBezTo>
                  <a:cubicBezTo>
                    <a:pt x="2737" y="885"/>
                    <a:pt x="2758" y="862"/>
                    <a:pt x="2777" y="837"/>
                  </a:cubicBezTo>
                  <a:cubicBezTo>
                    <a:pt x="2784" y="829"/>
                    <a:pt x="2787" y="819"/>
                    <a:pt x="2787" y="809"/>
                  </a:cubicBezTo>
                  <a:cubicBezTo>
                    <a:pt x="2787" y="797"/>
                    <a:pt x="2783" y="785"/>
                    <a:pt x="2774" y="777"/>
                  </a:cubicBezTo>
                  <a:cubicBezTo>
                    <a:pt x="2757" y="760"/>
                    <a:pt x="2731" y="760"/>
                    <a:pt x="2713" y="775"/>
                  </a:cubicBezTo>
                  <a:cubicBezTo>
                    <a:pt x="2663" y="818"/>
                    <a:pt x="2609" y="858"/>
                    <a:pt x="2556" y="896"/>
                  </a:cubicBezTo>
                  <a:cubicBezTo>
                    <a:pt x="2552" y="899"/>
                    <a:pt x="2548" y="902"/>
                    <a:pt x="2544" y="905"/>
                  </a:cubicBezTo>
                  <a:cubicBezTo>
                    <a:pt x="2595" y="839"/>
                    <a:pt x="2648" y="771"/>
                    <a:pt x="2709" y="715"/>
                  </a:cubicBezTo>
                  <a:cubicBezTo>
                    <a:pt x="2722" y="704"/>
                    <a:pt x="2735" y="693"/>
                    <a:pt x="2748" y="682"/>
                  </a:cubicBezTo>
                  <a:cubicBezTo>
                    <a:pt x="2759" y="673"/>
                    <a:pt x="2764" y="660"/>
                    <a:pt x="2764" y="647"/>
                  </a:cubicBezTo>
                  <a:cubicBezTo>
                    <a:pt x="2764" y="637"/>
                    <a:pt x="2761" y="627"/>
                    <a:pt x="2754" y="619"/>
                  </a:cubicBezTo>
                  <a:cubicBezTo>
                    <a:pt x="2738" y="600"/>
                    <a:pt x="2711" y="597"/>
                    <a:pt x="2691" y="612"/>
                  </a:cubicBezTo>
                  <a:cubicBezTo>
                    <a:pt x="2691" y="612"/>
                    <a:pt x="2690" y="613"/>
                    <a:pt x="2690" y="613"/>
                  </a:cubicBezTo>
                  <a:cubicBezTo>
                    <a:pt x="2690" y="613"/>
                    <a:pt x="2690" y="613"/>
                    <a:pt x="2690" y="613"/>
                  </a:cubicBezTo>
                  <a:cubicBezTo>
                    <a:pt x="2690" y="614"/>
                    <a:pt x="2689" y="614"/>
                    <a:pt x="2689" y="614"/>
                  </a:cubicBezTo>
                  <a:cubicBezTo>
                    <a:pt x="2684" y="618"/>
                    <a:pt x="2678" y="623"/>
                    <a:pt x="2673" y="627"/>
                  </a:cubicBezTo>
                  <a:cubicBezTo>
                    <a:pt x="2677" y="621"/>
                    <a:pt x="2679" y="614"/>
                    <a:pt x="2679" y="606"/>
                  </a:cubicBezTo>
                  <a:cubicBezTo>
                    <a:pt x="2679" y="598"/>
                    <a:pt x="2676" y="589"/>
                    <a:pt x="2671" y="582"/>
                  </a:cubicBezTo>
                  <a:cubicBezTo>
                    <a:pt x="2662" y="568"/>
                    <a:pt x="2647" y="561"/>
                    <a:pt x="2631" y="562"/>
                  </a:cubicBezTo>
                  <a:cubicBezTo>
                    <a:pt x="2645" y="551"/>
                    <a:pt x="2660" y="542"/>
                    <a:pt x="2674" y="533"/>
                  </a:cubicBezTo>
                  <a:cubicBezTo>
                    <a:pt x="2688" y="524"/>
                    <a:pt x="2696" y="509"/>
                    <a:pt x="2696" y="494"/>
                  </a:cubicBezTo>
                  <a:cubicBezTo>
                    <a:pt x="2696" y="486"/>
                    <a:pt x="2694" y="478"/>
                    <a:pt x="2689" y="471"/>
                  </a:cubicBezTo>
                  <a:cubicBezTo>
                    <a:pt x="2676" y="450"/>
                    <a:pt x="2649" y="443"/>
                    <a:pt x="2628" y="456"/>
                  </a:cubicBezTo>
                  <a:cubicBezTo>
                    <a:pt x="2628" y="456"/>
                    <a:pt x="2627" y="456"/>
                    <a:pt x="2627" y="456"/>
                  </a:cubicBezTo>
                  <a:cubicBezTo>
                    <a:pt x="2627" y="456"/>
                    <a:pt x="2627" y="456"/>
                    <a:pt x="2627" y="456"/>
                  </a:cubicBezTo>
                  <a:cubicBezTo>
                    <a:pt x="2627" y="456"/>
                    <a:pt x="2627" y="456"/>
                    <a:pt x="2627" y="456"/>
                  </a:cubicBezTo>
                  <a:cubicBezTo>
                    <a:pt x="2624" y="458"/>
                    <a:pt x="2620" y="460"/>
                    <a:pt x="2617" y="462"/>
                  </a:cubicBezTo>
                  <a:cubicBezTo>
                    <a:pt x="2625" y="456"/>
                    <a:pt x="2632" y="450"/>
                    <a:pt x="2640" y="443"/>
                  </a:cubicBezTo>
                  <a:cubicBezTo>
                    <a:pt x="2650" y="435"/>
                    <a:pt x="2656" y="422"/>
                    <a:pt x="2656" y="409"/>
                  </a:cubicBezTo>
                  <a:cubicBezTo>
                    <a:pt x="2656" y="400"/>
                    <a:pt x="2654" y="392"/>
                    <a:pt x="2649" y="384"/>
                  </a:cubicBezTo>
                  <a:cubicBezTo>
                    <a:pt x="2644" y="376"/>
                    <a:pt x="2636" y="371"/>
                    <a:pt x="2628" y="367"/>
                  </a:cubicBezTo>
                  <a:cubicBezTo>
                    <a:pt x="2633" y="364"/>
                    <a:pt x="2638" y="360"/>
                    <a:pt x="2643" y="357"/>
                  </a:cubicBezTo>
                  <a:cubicBezTo>
                    <a:pt x="2643" y="357"/>
                    <a:pt x="2642" y="357"/>
                    <a:pt x="2642" y="358"/>
                  </a:cubicBezTo>
                  <a:cubicBezTo>
                    <a:pt x="2643" y="357"/>
                    <a:pt x="2644" y="357"/>
                    <a:pt x="2644" y="356"/>
                  </a:cubicBezTo>
                  <a:cubicBezTo>
                    <a:pt x="2657" y="348"/>
                    <a:pt x="2663" y="334"/>
                    <a:pt x="2663" y="320"/>
                  </a:cubicBezTo>
                  <a:cubicBezTo>
                    <a:pt x="2663" y="311"/>
                    <a:pt x="2661" y="302"/>
                    <a:pt x="2656" y="294"/>
                  </a:cubicBezTo>
                  <a:cubicBezTo>
                    <a:pt x="2642" y="274"/>
                    <a:pt x="2614" y="269"/>
                    <a:pt x="2594" y="282"/>
                  </a:cubicBezTo>
                  <a:cubicBezTo>
                    <a:pt x="2593" y="282"/>
                    <a:pt x="2593" y="283"/>
                    <a:pt x="2592" y="283"/>
                  </a:cubicBezTo>
                  <a:cubicBezTo>
                    <a:pt x="2572" y="298"/>
                    <a:pt x="2547" y="309"/>
                    <a:pt x="2521" y="321"/>
                  </a:cubicBezTo>
                  <a:cubicBezTo>
                    <a:pt x="2516" y="323"/>
                    <a:pt x="2512" y="325"/>
                    <a:pt x="2508" y="327"/>
                  </a:cubicBezTo>
                  <a:cubicBezTo>
                    <a:pt x="2524" y="315"/>
                    <a:pt x="2540" y="302"/>
                    <a:pt x="2553" y="287"/>
                  </a:cubicBezTo>
                  <a:cubicBezTo>
                    <a:pt x="2561" y="278"/>
                    <a:pt x="2566" y="267"/>
                    <a:pt x="2566" y="256"/>
                  </a:cubicBezTo>
                  <a:cubicBezTo>
                    <a:pt x="2566" y="249"/>
                    <a:pt x="2564" y="241"/>
                    <a:pt x="2560" y="234"/>
                  </a:cubicBezTo>
                  <a:cubicBezTo>
                    <a:pt x="2550" y="217"/>
                    <a:pt x="2531" y="208"/>
                    <a:pt x="2512" y="212"/>
                  </a:cubicBezTo>
                  <a:cubicBezTo>
                    <a:pt x="2484" y="218"/>
                    <a:pt x="2457" y="232"/>
                    <a:pt x="2431" y="249"/>
                  </a:cubicBezTo>
                  <a:cubicBezTo>
                    <a:pt x="2436" y="242"/>
                    <a:pt x="2438" y="234"/>
                    <a:pt x="2438" y="226"/>
                  </a:cubicBezTo>
                  <a:cubicBezTo>
                    <a:pt x="2438" y="218"/>
                    <a:pt x="2436" y="210"/>
                    <a:pt x="2432" y="203"/>
                  </a:cubicBezTo>
                  <a:cubicBezTo>
                    <a:pt x="2421" y="184"/>
                    <a:pt x="2399" y="176"/>
                    <a:pt x="2378" y="183"/>
                  </a:cubicBezTo>
                  <a:cubicBezTo>
                    <a:pt x="2301" y="211"/>
                    <a:pt x="2231" y="266"/>
                    <a:pt x="2175" y="310"/>
                  </a:cubicBezTo>
                  <a:cubicBezTo>
                    <a:pt x="2086" y="380"/>
                    <a:pt x="2003" y="462"/>
                    <a:pt x="1913" y="568"/>
                  </a:cubicBezTo>
                  <a:cubicBezTo>
                    <a:pt x="1982" y="478"/>
                    <a:pt x="2056" y="390"/>
                    <a:pt x="2141" y="311"/>
                  </a:cubicBezTo>
                  <a:cubicBezTo>
                    <a:pt x="2148" y="305"/>
                    <a:pt x="2159" y="296"/>
                    <a:pt x="2172" y="286"/>
                  </a:cubicBezTo>
                  <a:cubicBezTo>
                    <a:pt x="2213" y="255"/>
                    <a:pt x="2259" y="219"/>
                    <a:pt x="2270" y="177"/>
                  </a:cubicBezTo>
                  <a:cubicBezTo>
                    <a:pt x="2271" y="174"/>
                    <a:pt x="2271" y="170"/>
                    <a:pt x="2271" y="166"/>
                  </a:cubicBezTo>
                  <a:cubicBezTo>
                    <a:pt x="2271" y="154"/>
                    <a:pt x="2266" y="142"/>
                    <a:pt x="2257" y="133"/>
                  </a:cubicBezTo>
                  <a:cubicBezTo>
                    <a:pt x="2246" y="122"/>
                    <a:pt x="2228" y="118"/>
                    <a:pt x="2213" y="123"/>
                  </a:cubicBezTo>
                  <a:cubicBezTo>
                    <a:pt x="2201" y="127"/>
                    <a:pt x="2189" y="132"/>
                    <a:pt x="2177" y="138"/>
                  </a:cubicBezTo>
                  <a:cubicBezTo>
                    <a:pt x="2175" y="136"/>
                    <a:pt x="2173" y="135"/>
                    <a:pt x="2170" y="135"/>
                  </a:cubicBezTo>
                  <a:cubicBezTo>
                    <a:pt x="2126" y="119"/>
                    <a:pt x="2074" y="143"/>
                    <a:pt x="2019" y="176"/>
                  </a:cubicBezTo>
                  <a:cubicBezTo>
                    <a:pt x="2025" y="160"/>
                    <a:pt x="2029" y="145"/>
                    <a:pt x="2029" y="130"/>
                  </a:cubicBezTo>
                  <a:cubicBezTo>
                    <a:pt x="2029" y="126"/>
                    <a:pt x="2028" y="122"/>
                    <a:pt x="2028" y="119"/>
                  </a:cubicBezTo>
                  <a:cubicBezTo>
                    <a:pt x="2025" y="98"/>
                    <a:pt x="2009" y="82"/>
                    <a:pt x="1988" y="80"/>
                  </a:cubicBezTo>
                  <a:cubicBezTo>
                    <a:pt x="1970" y="78"/>
                    <a:pt x="1952" y="81"/>
                    <a:pt x="1934" y="86"/>
                  </a:cubicBezTo>
                  <a:cubicBezTo>
                    <a:pt x="1934" y="86"/>
                    <a:pt x="1934" y="86"/>
                    <a:pt x="1934" y="86"/>
                  </a:cubicBezTo>
                  <a:cubicBezTo>
                    <a:pt x="1918" y="69"/>
                    <a:pt x="1890" y="68"/>
                    <a:pt x="1872" y="84"/>
                  </a:cubicBezTo>
                  <a:cubicBezTo>
                    <a:pt x="1866" y="88"/>
                    <a:pt x="1861" y="94"/>
                    <a:pt x="1856" y="99"/>
                  </a:cubicBezTo>
                  <a:cubicBezTo>
                    <a:pt x="1845" y="108"/>
                    <a:pt x="1833" y="117"/>
                    <a:pt x="1821" y="126"/>
                  </a:cubicBezTo>
                  <a:cubicBezTo>
                    <a:pt x="1823" y="121"/>
                    <a:pt x="1824" y="115"/>
                    <a:pt x="1825" y="109"/>
                  </a:cubicBezTo>
                  <a:cubicBezTo>
                    <a:pt x="1825" y="107"/>
                    <a:pt x="1825" y="105"/>
                    <a:pt x="1825" y="102"/>
                  </a:cubicBezTo>
                  <a:cubicBezTo>
                    <a:pt x="1825" y="90"/>
                    <a:pt x="1821" y="79"/>
                    <a:pt x="1812" y="70"/>
                  </a:cubicBezTo>
                  <a:cubicBezTo>
                    <a:pt x="1802" y="60"/>
                    <a:pt x="1787" y="56"/>
                    <a:pt x="1773" y="58"/>
                  </a:cubicBezTo>
                  <a:cubicBezTo>
                    <a:pt x="1714" y="68"/>
                    <a:pt x="1657" y="106"/>
                    <a:pt x="1611" y="136"/>
                  </a:cubicBezTo>
                  <a:cubicBezTo>
                    <a:pt x="1611" y="136"/>
                    <a:pt x="1610" y="137"/>
                    <a:pt x="1610" y="137"/>
                  </a:cubicBezTo>
                  <a:cubicBezTo>
                    <a:pt x="1610" y="135"/>
                    <a:pt x="1610" y="134"/>
                    <a:pt x="1610" y="132"/>
                  </a:cubicBezTo>
                  <a:cubicBezTo>
                    <a:pt x="1610" y="124"/>
                    <a:pt x="1608" y="116"/>
                    <a:pt x="1603" y="109"/>
                  </a:cubicBezTo>
                  <a:cubicBezTo>
                    <a:pt x="1593" y="91"/>
                    <a:pt x="1571" y="83"/>
                    <a:pt x="1551" y="89"/>
                  </a:cubicBezTo>
                  <a:cubicBezTo>
                    <a:pt x="1495" y="108"/>
                    <a:pt x="1446" y="151"/>
                    <a:pt x="1403" y="190"/>
                  </a:cubicBezTo>
                  <a:cubicBezTo>
                    <a:pt x="1405" y="183"/>
                    <a:pt x="1407" y="176"/>
                    <a:pt x="1408" y="169"/>
                  </a:cubicBezTo>
                  <a:cubicBezTo>
                    <a:pt x="1408" y="167"/>
                    <a:pt x="1408" y="165"/>
                    <a:pt x="1408" y="163"/>
                  </a:cubicBezTo>
                  <a:cubicBezTo>
                    <a:pt x="1408" y="162"/>
                    <a:pt x="1408" y="160"/>
                    <a:pt x="1408" y="159"/>
                  </a:cubicBezTo>
                  <a:cubicBezTo>
                    <a:pt x="1429" y="143"/>
                    <a:pt x="1450" y="127"/>
                    <a:pt x="1470" y="110"/>
                  </a:cubicBezTo>
                  <a:cubicBezTo>
                    <a:pt x="1481" y="101"/>
                    <a:pt x="1486" y="88"/>
                    <a:pt x="1486" y="76"/>
                  </a:cubicBezTo>
                  <a:cubicBezTo>
                    <a:pt x="1486" y="69"/>
                    <a:pt x="1485" y="62"/>
                    <a:pt x="1482" y="56"/>
                  </a:cubicBezTo>
                  <a:cubicBezTo>
                    <a:pt x="1472" y="37"/>
                    <a:pt x="1452" y="27"/>
                    <a:pt x="1431" y="32"/>
                  </a:cubicBezTo>
                  <a:cubicBezTo>
                    <a:pt x="1397" y="39"/>
                    <a:pt x="1365" y="56"/>
                    <a:pt x="1334" y="77"/>
                  </a:cubicBezTo>
                  <a:cubicBezTo>
                    <a:pt x="1321" y="43"/>
                    <a:pt x="1293" y="22"/>
                    <a:pt x="1254" y="17"/>
                  </a:cubicBezTo>
                  <a:cubicBezTo>
                    <a:pt x="1228" y="13"/>
                    <a:pt x="1202" y="17"/>
                    <a:pt x="1180" y="21"/>
                  </a:cubicBezTo>
                  <a:cubicBezTo>
                    <a:pt x="1084" y="39"/>
                    <a:pt x="1001" y="92"/>
                    <a:pt x="927" y="156"/>
                  </a:cubicBezTo>
                  <a:cubicBezTo>
                    <a:pt x="926" y="153"/>
                    <a:pt x="924" y="151"/>
                    <a:pt x="922" y="148"/>
                  </a:cubicBezTo>
                  <a:cubicBezTo>
                    <a:pt x="911" y="134"/>
                    <a:pt x="892" y="128"/>
                    <a:pt x="874" y="133"/>
                  </a:cubicBezTo>
                  <a:cubicBezTo>
                    <a:pt x="800" y="155"/>
                    <a:pt x="699" y="288"/>
                    <a:pt x="540" y="502"/>
                  </a:cubicBezTo>
                  <a:cubicBezTo>
                    <a:pt x="538" y="506"/>
                    <a:pt x="535" y="509"/>
                    <a:pt x="533" y="512"/>
                  </a:cubicBezTo>
                  <a:cubicBezTo>
                    <a:pt x="510" y="542"/>
                    <a:pt x="487" y="573"/>
                    <a:pt x="466" y="603"/>
                  </a:cubicBezTo>
                  <a:cubicBezTo>
                    <a:pt x="430" y="651"/>
                    <a:pt x="394" y="696"/>
                    <a:pt x="363" y="734"/>
                  </a:cubicBezTo>
                  <a:cubicBezTo>
                    <a:pt x="342" y="758"/>
                    <a:pt x="325" y="777"/>
                    <a:pt x="311" y="791"/>
                  </a:cubicBezTo>
                  <a:cubicBezTo>
                    <a:pt x="353" y="736"/>
                    <a:pt x="406" y="656"/>
                    <a:pt x="474" y="545"/>
                  </a:cubicBezTo>
                  <a:cubicBezTo>
                    <a:pt x="490" y="519"/>
                    <a:pt x="505" y="495"/>
                    <a:pt x="509" y="489"/>
                  </a:cubicBezTo>
                  <a:cubicBezTo>
                    <a:pt x="576" y="398"/>
                    <a:pt x="634" y="324"/>
                    <a:pt x="705" y="260"/>
                  </a:cubicBezTo>
                  <a:cubicBezTo>
                    <a:pt x="717" y="249"/>
                    <a:pt x="717" y="249"/>
                    <a:pt x="717" y="249"/>
                  </a:cubicBezTo>
                  <a:cubicBezTo>
                    <a:pt x="739" y="231"/>
                    <a:pt x="763" y="210"/>
                    <a:pt x="778" y="182"/>
                  </a:cubicBezTo>
                  <a:cubicBezTo>
                    <a:pt x="782" y="175"/>
                    <a:pt x="784" y="167"/>
                    <a:pt x="784" y="160"/>
                  </a:cubicBezTo>
                  <a:cubicBezTo>
                    <a:pt x="784" y="148"/>
                    <a:pt x="779" y="136"/>
                    <a:pt x="770" y="127"/>
                  </a:cubicBezTo>
                  <a:cubicBezTo>
                    <a:pt x="755" y="113"/>
                    <a:pt x="732" y="111"/>
                    <a:pt x="715" y="122"/>
                  </a:cubicBezTo>
                  <a:cubicBezTo>
                    <a:pt x="605" y="192"/>
                    <a:pt x="514" y="303"/>
                    <a:pt x="433" y="402"/>
                  </a:cubicBezTo>
                  <a:cubicBezTo>
                    <a:pt x="420" y="418"/>
                    <a:pt x="420" y="418"/>
                    <a:pt x="420" y="418"/>
                  </a:cubicBezTo>
                  <a:cubicBezTo>
                    <a:pt x="376" y="472"/>
                    <a:pt x="332" y="529"/>
                    <a:pt x="293" y="590"/>
                  </a:cubicBezTo>
                  <a:cubicBezTo>
                    <a:pt x="327" y="536"/>
                    <a:pt x="367" y="484"/>
                    <a:pt x="404" y="437"/>
                  </a:cubicBezTo>
                  <a:cubicBezTo>
                    <a:pt x="433" y="400"/>
                    <a:pt x="459" y="360"/>
                    <a:pt x="484" y="321"/>
                  </a:cubicBezTo>
                  <a:cubicBezTo>
                    <a:pt x="515" y="272"/>
                    <a:pt x="545" y="226"/>
                    <a:pt x="580" y="187"/>
                  </a:cubicBezTo>
                  <a:cubicBezTo>
                    <a:pt x="592" y="177"/>
                    <a:pt x="603" y="166"/>
                    <a:pt x="615" y="155"/>
                  </a:cubicBezTo>
                  <a:cubicBezTo>
                    <a:pt x="625" y="150"/>
                    <a:pt x="640" y="146"/>
                    <a:pt x="651" y="143"/>
                  </a:cubicBezTo>
                  <a:cubicBezTo>
                    <a:pt x="687" y="134"/>
                    <a:pt x="732" y="122"/>
                    <a:pt x="753" y="82"/>
                  </a:cubicBezTo>
                  <a:cubicBezTo>
                    <a:pt x="756" y="76"/>
                    <a:pt x="758" y="69"/>
                    <a:pt x="758" y="62"/>
                  </a:cubicBezTo>
                  <a:cubicBezTo>
                    <a:pt x="758" y="56"/>
                    <a:pt x="757" y="50"/>
                    <a:pt x="754" y="44"/>
                  </a:cubicBezTo>
                  <a:cubicBezTo>
                    <a:pt x="749" y="32"/>
                    <a:pt x="739" y="23"/>
                    <a:pt x="726" y="19"/>
                  </a:cubicBezTo>
                  <a:cubicBezTo>
                    <a:pt x="669" y="0"/>
                    <a:pt x="594" y="50"/>
                    <a:pt x="573" y="70"/>
                  </a:cubicBezTo>
                  <a:close/>
                  <a:moveTo>
                    <a:pt x="1117" y="136"/>
                  </a:moveTo>
                  <a:cubicBezTo>
                    <a:pt x="1109" y="140"/>
                    <a:pt x="1102" y="144"/>
                    <a:pt x="1095" y="149"/>
                  </a:cubicBezTo>
                  <a:cubicBezTo>
                    <a:pt x="1094" y="149"/>
                    <a:pt x="1094" y="148"/>
                    <a:pt x="1093" y="148"/>
                  </a:cubicBezTo>
                  <a:cubicBezTo>
                    <a:pt x="1101" y="143"/>
                    <a:pt x="1109" y="139"/>
                    <a:pt x="1117" y="136"/>
                  </a:cubicBezTo>
                  <a:close/>
                  <a:moveTo>
                    <a:pt x="1249" y="107"/>
                  </a:moveTo>
                  <a:cubicBezTo>
                    <a:pt x="1250" y="108"/>
                    <a:pt x="1250" y="108"/>
                    <a:pt x="1250" y="108"/>
                  </a:cubicBezTo>
                  <a:cubicBezTo>
                    <a:pt x="1250" y="108"/>
                    <a:pt x="1250" y="109"/>
                    <a:pt x="1250" y="110"/>
                  </a:cubicBezTo>
                  <a:cubicBezTo>
                    <a:pt x="1250" y="115"/>
                    <a:pt x="1249" y="125"/>
                    <a:pt x="1240" y="146"/>
                  </a:cubicBezTo>
                  <a:cubicBezTo>
                    <a:pt x="1239" y="137"/>
                    <a:pt x="1236" y="128"/>
                    <a:pt x="1230" y="120"/>
                  </a:cubicBezTo>
                  <a:cubicBezTo>
                    <a:pt x="1225" y="114"/>
                    <a:pt x="1218" y="110"/>
                    <a:pt x="1211" y="107"/>
                  </a:cubicBezTo>
                  <a:cubicBezTo>
                    <a:pt x="1237" y="104"/>
                    <a:pt x="1246" y="105"/>
                    <a:pt x="1249" y="107"/>
                  </a:cubicBezTo>
                  <a:close/>
                  <a:moveTo>
                    <a:pt x="590" y="586"/>
                  </a:moveTo>
                  <a:cubicBezTo>
                    <a:pt x="580" y="605"/>
                    <a:pt x="569" y="624"/>
                    <a:pt x="559" y="643"/>
                  </a:cubicBezTo>
                  <a:cubicBezTo>
                    <a:pt x="543" y="673"/>
                    <a:pt x="543" y="673"/>
                    <a:pt x="543" y="673"/>
                  </a:cubicBezTo>
                  <a:cubicBezTo>
                    <a:pt x="527" y="702"/>
                    <a:pt x="509" y="735"/>
                    <a:pt x="494" y="771"/>
                  </a:cubicBezTo>
                  <a:cubicBezTo>
                    <a:pt x="473" y="803"/>
                    <a:pt x="452" y="836"/>
                    <a:pt x="432" y="869"/>
                  </a:cubicBezTo>
                  <a:cubicBezTo>
                    <a:pt x="409" y="905"/>
                    <a:pt x="385" y="942"/>
                    <a:pt x="361" y="979"/>
                  </a:cubicBezTo>
                  <a:cubicBezTo>
                    <a:pt x="395" y="888"/>
                    <a:pt x="440" y="801"/>
                    <a:pt x="496" y="717"/>
                  </a:cubicBezTo>
                  <a:cubicBezTo>
                    <a:pt x="510" y="695"/>
                    <a:pt x="526" y="674"/>
                    <a:pt x="541" y="652"/>
                  </a:cubicBezTo>
                  <a:cubicBezTo>
                    <a:pt x="557" y="631"/>
                    <a:pt x="573" y="609"/>
                    <a:pt x="590" y="586"/>
                  </a:cubicBezTo>
                  <a:close/>
                  <a:moveTo>
                    <a:pt x="665" y="689"/>
                  </a:moveTo>
                  <a:cubicBezTo>
                    <a:pt x="675" y="674"/>
                    <a:pt x="684" y="659"/>
                    <a:pt x="694" y="645"/>
                  </a:cubicBezTo>
                  <a:cubicBezTo>
                    <a:pt x="667" y="690"/>
                    <a:pt x="642" y="734"/>
                    <a:pt x="620" y="775"/>
                  </a:cubicBezTo>
                  <a:cubicBezTo>
                    <a:pt x="615" y="779"/>
                    <a:pt x="611" y="783"/>
                    <a:pt x="606" y="787"/>
                  </a:cubicBezTo>
                  <a:cubicBezTo>
                    <a:pt x="625" y="755"/>
                    <a:pt x="645" y="722"/>
                    <a:pt x="665" y="689"/>
                  </a:cubicBezTo>
                  <a:close/>
                  <a:moveTo>
                    <a:pt x="636" y="1095"/>
                  </a:moveTo>
                  <a:cubicBezTo>
                    <a:pt x="635" y="1096"/>
                    <a:pt x="634" y="1097"/>
                    <a:pt x="633" y="1098"/>
                  </a:cubicBezTo>
                  <a:cubicBezTo>
                    <a:pt x="633" y="1098"/>
                    <a:pt x="633" y="1097"/>
                    <a:pt x="633" y="1097"/>
                  </a:cubicBezTo>
                  <a:cubicBezTo>
                    <a:pt x="634" y="1096"/>
                    <a:pt x="635" y="1095"/>
                    <a:pt x="636" y="1095"/>
                  </a:cubicBezTo>
                  <a:close/>
                  <a:moveTo>
                    <a:pt x="1275" y="453"/>
                  </a:moveTo>
                  <a:cubicBezTo>
                    <a:pt x="1244" y="495"/>
                    <a:pt x="1217" y="535"/>
                    <a:pt x="1196" y="569"/>
                  </a:cubicBezTo>
                  <a:cubicBezTo>
                    <a:pt x="1154" y="636"/>
                    <a:pt x="1115" y="711"/>
                    <a:pt x="1074" y="800"/>
                  </a:cubicBezTo>
                  <a:cubicBezTo>
                    <a:pt x="1066" y="811"/>
                    <a:pt x="1059" y="823"/>
                    <a:pt x="1051" y="834"/>
                  </a:cubicBezTo>
                  <a:cubicBezTo>
                    <a:pt x="1004" y="903"/>
                    <a:pt x="956" y="975"/>
                    <a:pt x="905" y="1042"/>
                  </a:cubicBezTo>
                  <a:cubicBezTo>
                    <a:pt x="891" y="1061"/>
                    <a:pt x="891" y="1061"/>
                    <a:pt x="891" y="1061"/>
                  </a:cubicBezTo>
                  <a:cubicBezTo>
                    <a:pt x="889" y="1064"/>
                    <a:pt x="886" y="1068"/>
                    <a:pt x="882" y="1073"/>
                  </a:cubicBezTo>
                  <a:cubicBezTo>
                    <a:pt x="893" y="1042"/>
                    <a:pt x="906" y="1011"/>
                    <a:pt x="916" y="988"/>
                  </a:cubicBezTo>
                  <a:cubicBezTo>
                    <a:pt x="926" y="964"/>
                    <a:pt x="926" y="964"/>
                    <a:pt x="926" y="964"/>
                  </a:cubicBezTo>
                  <a:cubicBezTo>
                    <a:pt x="974" y="842"/>
                    <a:pt x="1042" y="721"/>
                    <a:pt x="1129" y="605"/>
                  </a:cubicBezTo>
                  <a:cubicBezTo>
                    <a:pt x="1145" y="584"/>
                    <a:pt x="1162" y="563"/>
                    <a:pt x="1179" y="542"/>
                  </a:cubicBezTo>
                  <a:cubicBezTo>
                    <a:pt x="1210" y="511"/>
                    <a:pt x="1242" y="482"/>
                    <a:pt x="1275" y="453"/>
                  </a:cubicBezTo>
                  <a:close/>
                  <a:moveTo>
                    <a:pt x="1253" y="701"/>
                  </a:moveTo>
                  <a:cubicBezTo>
                    <a:pt x="1290" y="652"/>
                    <a:pt x="1332" y="597"/>
                    <a:pt x="1378" y="541"/>
                  </a:cubicBezTo>
                  <a:cubicBezTo>
                    <a:pt x="1360" y="567"/>
                    <a:pt x="1341" y="594"/>
                    <a:pt x="1322" y="623"/>
                  </a:cubicBezTo>
                  <a:cubicBezTo>
                    <a:pt x="1282" y="683"/>
                    <a:pt x="1244" y="745"/>
                    <a:pt x="1207" y="805"/>
                  </a:cubicBezTo>
                  <a:cubicBezTo>
                    <a:pt x="1198" y="820"/>
                    <a:pt x="1188" y="836"/>
                    <a:pt x="1179" y="851"/>
                  </a:cubicBezTo>
                  <a:cubicBezTo>
                    <a:pt x="1190" y="819"/>
                    <a:pt x="1202" y="787"/>
                    <a:pt x="1214" y="755"/>
                  </a:cubicBezTo>
                  <a:cubicBezTo>
                    <a:pt x="1227" y="737"/>
                    <a:pt x="1240" y="719"/>
                    <a:pt x="1253" y="701"/>
                  </a:cubicBezTo>
                  <a:close/>
                  <a:moveTo>
                    <a:pt x="1852" y="240"/>
                  </a:moveTo>
                  <a:cubicBezTo>
                    <a:pt x="1872" y="226"/>
                    <a:pt x="1872" y="226"/>
                    <a:pt x="1872" y="226"/>
                  </a:cubicBezTo>
                  <a:cubicBezTo>
                    <a:pt x="1874" y="224"/>
                    <a:pt x="1877" y="222"/>
                    <a:pt x="1880" y="220"/>
                  </a:cubicBezTo>
                  <a:cubicBezTo>
                    <a:pt x="1866" y="236"/>
                    <a:pt x="1852" y="251"/>
                    <a:pt x="1839" y="264"/>
                  </a:cubicBezTo>
                  <a:cubicBezTo>
                    <a:pt x="1825" y="279"/>
                    <a:pt x="1813" y="292"/>
                    <a:pt x="1805" y="302"/>
                  </a:cubicBezTo>
                  <a:cubicBezTo>
                    <a:pt x="1788" y="323"/>
                    <a:pt x="1771" y="345"/>
                    <a:pt x="1753" y="367"/>
                  </a:cubicBezTo>
                  <a:cubicBezTo>
                    <a:pt x="1683" y="431"/>
                    <a:pt x="1622" y="502"/>
                    <a:pt x="1572" y="578"/>
                  </a:cubicBezTo>
                  <a:cubicBezTo>
                    <a:pt x="1555" y="603"/>
                    <a:pt x="1539" y="629"/>
                    <a:pt x="1525" y="656"/>
                  </a:cubicBezTo>
                  <a:cubicBezTo>
                    <a:pt x="1506" y="680"/>
                    <a:pt x="1487" y="704"/>
                    <a:pt x="1469" y="729"/>
                  </a:cubicBezTo>
                  <a:cubicBezTo>
                    <a:pt x="1449" y="756"/>
                    <a:pt x="1429" y="783"/>
                    <a:pt x="1410" y="811"/>
                  </a:cubicBezTo>
                  <a:cubicBezTo>
                    <a:pt x="1419" y="788"/>
                    <a:pt x="1428" y="766"/>
                    <a:pt x="1438" y="743"/>
                  </a:cubicBezTo>
                  <a:cubicBezTo>
                    <a:pt x="1444" y="735"/>
                    <a:pt x="1450" y="727"/>
                    <a:pt x="1455" y="719"/>
                  </a:cubicBezTo>
                  <a:cubicBezTo>
                    <a:pt x="1549" y="587"/>
                    <a:pt x="1647" y="462"/>
                    <a:pt x="1749" y="349"/>
                  </a:cubicBezTo>
                  <a:cubicBezTo>
                    <a:pt x="1749" y="349"/>
                    <a:pt x="1797" y="294"/>
                    <a:pt x="1797" y="294"/>
                  </a:cubicBezTo>
                  <a:cubicBezTo>
                    <a:pt x="1807" y="281"/>
                    <a:pt x="1818" y="269"/>
                    <a:pt x="1829" y="257"/>
                  </a:cubicBezTo>
                  <a:cubicBezTo>
                    <a:pt x="1837" y="251"/>
                    <a:pt x="1844" y="245"/>
                    <a:pt x="1852" y="240"/>
                  </a:cubicBezTo>
                  <a:close/>
                  <a:moveTo>
                    <a:pt x="1894" y="365"/>
                  </a:moveTo>
                  <a:cubicBezTo>
                    <a:pt x="1808" y="450"/>
                    <a:pt x="1732" y="541"/>
                    <a:pt x="1666" y="637"/>
                  </a:cubicBezTo>
                  <a:cubicBezTo>
                    <a:pt x="1654" y="654"/>
                    <a:pt x="1643" y="672"/>
                    <a:pt x="1632" y="689"/>
                  </a:cubicBezTo>
                  <a:cubicBezTo>
                    <a:pt x="1613" y="709"/>
                    <a:pt x="1595" y="729"/>
                    <a:pt x="1577" y="748"/>
                  </a:cubicBezTo>
                  <a:cubicBezTo>
                    <a:pt x="1584" y="734"/>
                    <a:pt x="1592" y="720"/>
                    <a:pt x="1600" y="706"/>
                  </a:cubicBezTo>
                  <a:cubicBezTo>
                    <a:pt x="1674" y="609"/>
                    <a:pt x="1749" y="515"/>
                    <a:pt x="1818" y="429"/>
                  </a:cubicBezTo>
                  <a:cubicBezTo>
                    <a:pt x="1842" y="407"/>
                    <a:pt x="1868" y="386"/>
                    <a:pt x="1894" y="365"/>
                  </a:cubicBezTo>
                  <a:close/>
                  <a:moveTo>
                    <a:pt x="2264" y="375"/>
                  </a:moveTo>
                  <a:cubicBezTo>
                    <a:pt x="2282" y="361"/>
                    <a:pt x="2301" y="348"/>
                    <a:pt x="2321" y="335"/>
                  </a:cubicBezTo>
                  <a:cubicBezTo>
                    <a:pt x="2335" y="325"/>
                    <a:pt x="2350" y="315"/>
                    <a:pt x="2364" y="305"/>
                  </a:cubicBezTo>
                  <a:cubicBezTo>
                    <a:pt x="2357" y="312"/>
                    <a:pt x="2349" y="320"/>
                    <a:pt x="2342" y="327"/>
                  </a:cubicBezTo>
                  <a:cubicBezTo>
                    <a:pt x="2336" y="331"/>
                    <a:pt x="2329" y="335"/>
                    <a:pt x="2323" y="340"/>
                  </a:cubicBezTo>
                  <a:cubicBezTo>
                    <a:pt x="2134" y="479"/>
                    <a:pt x="1989" y="622"/>
                    <a:pt x="1879" y="775"/>
                  </a:cubicBezTo>
                  <a:cubicBezTo>
                    <a:pt x="1873" y="785"/>
                    <a:pt x="1866" y="795"/>
                    <a:pt x="1859" y="805"/>
                  </a:cubicBezTo>
                  <a:cubicBezTo>
                    <a:pt x="1837" y="827"/>
                    <a:pt x="1816" y="850"/>
                    <a:pt x="1794" y="873"/>
                  </a:cubicBezTo>
                  <a:cubicBezTo>
                    <a:pt x="1822" y="832"/>
                    <a:pt x="1852" y="791"/>
                    <a:pt x="1883" y="751"/>
                  </a:cubicBezTo>
                  <a:cubicBezTo>
                    <a:pt x="1979" y="634"/>
                    <a:pt x="2107" y="491"/>
                    <a:pt x="2264" y="375"/>
                  </a:cubicBezTo>
                  <a:close/>
                  <a:moveTo>
                    <a:pt x="1932" y="859"/>
                  </a:moveTo>
                  <a:cubicBezTo>
                    <a:pt x="2029" y="762"/>
                    <a:pt x="2029" y="762"/>
                    <a:pt x="2029" y="762"/>
                  </a:cubicBezTo>
                  <a:cubicBezTo>
                    <a:pt x="2033" y="757"/>
                    <a:pt x="2038" y="752"/>
                    <a:pt x="2043" y="748"/>
                  </a:cubicBezTo>
                  <a:cubicBezTo>
                    <a:pt x="2009" y="799"/>
                    <a:pt x="1977" y="852"/>
                    <a:pt x="1946" y="903"/>
                  </a:cubicBezTo>
                  <a:cubicBezTo>
                    <a:pt x="1923" y="943"/>
                    <a:pt x="1923" y="943"/>
                    <a:pt x="1923" y="943"/>
                  </a:cubicBezTo>
                  <a:cubicBezTo>
                    <a:pt x="1914" y="958"/>
                    <a:pt x="1903" y="973"/>
                    <a:pt x="1893" y="989"/>
                  </a:cubicBezTo>
                  <a:cubicBezTo>
                    <a:pt x="1871" y="1013"/>
                    <a:pt x="1849" y="1037"/>
                    <a:pt x="1829" y="1060"/>
                  </a:cubicBezTo>
                  <a:cubicBezTo>
                    <a:pt x="1856" y="989"/>
                    <a:pt x="1889" y="923"/>
                    <a:pt x="1929" y="862"/>
                  </a:cubicBezTo>
                  <a:cubicBezTo>
                    <a:pt x="1930" y="861"/>
                    <a:pt x="1931" y="860"/>
                    <a:pt x="1932" y="859"/>
                  </a:cubicBezTo>
                  <a:close/>
                </a:path>
              </a:pathLst>
            </a:custGeom>
            <a:solidFill>
              <a:srgbClr val="F79646">
                <a:lumMod val="40000"/>
                <a:lumOff val="60000"/>
              </a:srgbClr>
            </a:solidFill>
            <a:ln>
              <a:noFill/>
            </a:ln>
          </p:spPr>
          <p:txBody>
            <a:bodyPr/>
            <a:p>
              <a:endParaRPr lang="zh-CN" altLang="en-US">
                <a:latin typeface="Times New Roman" panose="02020603050405020304" charset="0"/>
                <a:ea typeface="宋体-简" panose="02010800040101010101" charset="-122"/>
                <a:cs typeface="Times New Roman" panose="02020603050405020304" charset="0"/>
              </a:endParaRPr>
            </a:p>
          </p:txBody>
        </p:sp>
        <p:sp>
          <p:nvSpPr>
            <p:cNvPr id="8" name="TextBox 22"/>
            <p:cNvSpPr txBox="1"/>
            <p:nvPr>
              <p:custDataLst>
                <p:tags r:id="rId5"/>
              </p:custDataLst>
            </p:nvPr>
          </p:nvSpPr>
          <p:spPr>
            <a:xfrm>
              <a:off x="644" y="461"/>
              <a:ext cx="11526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</a:rPr>
                <a:t>新</a:t>
              </a:r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sym typeface="+mn-ea"/>
                </a:rPr>
                <a:t>知导入</a:t>
              </a:r>
              <a:endPara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宋体-简" panose="0201080004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8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72156" y="3212460"/>
            <a:ext cx="884812" cy="923330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>
                <a:solidFill>
                  <a:srgbClr val="89DDCE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宋体" panose="02010600030101010101" pitchFamily="2" charset="-122"/>
                <a:sym typeface="Arial" panose="020B0604020202020204"/>
              </a:rPr>
              <a:t>的</a:t>
            </a:r>
            <a:endParaRPr lang="en-US" altLang="zh-CN" sz="6000" b="1" dirty="0">
              <a:solidFill>
                <a:srgbClr val="89DDCE"/>
              </a:solidFill>
              <a:latin typeface="造字工房悦圆（非商用）常规体" pitchFamily="50" charset="-122"/>
              <a:ea typeface="造字工房悦圆（非商用）常规体" pitchFamily="50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4" name="1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1444" y="3178217"/>
            <a:ext cx="884812" cy="1107996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200" b="1" dirty="0">
                <a:solidFill>
                  <a:srgbClr val="FDCF55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宋体" panose="02010600030101010101" pitchFamily="2" charset="-122"/>
                <a:sym typeface="Arial" panose="020B0604020202020204"/>
              </a:rPr>
              <a:t>感</a:t>
            </a:r>
            <a:endParaRPr lang="en-US" altLang="zh-CN" sz="7200" b="1" dirty="0">
              <a:solidFill>
                <a:srgbClr val="FDCF55"/>
              </a:solidFill>
              <a:latin typeface="造字工房悦圆（非商用）常规体" pitchFamily="50" charset="-122"/>
              <a:ea typeface="造字工房悦圆（非商用）常规体" pitchFamily="50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6" name="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97235" y="3120148"/>
            <a:ext cx="884812" cy="1107996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200" b="1" dirty="0">
                <a:solidFill>
                  <a:srgbClr val="AA4845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宋体" panose="02010600030101010101" pitchFamily="2" charset="-122"/>
                <a:sym typeface="Arial" panose="020B0604020202020204"/>
              </a:rPr>
              <a:t>您</a:t>
            </a:r>
            <a:endParaRPr lang="en-US" altLang="zh-CN" sz="7200" b="1" dirty="0">
              <a:solidFill>
                <a:srgbClr val="AA4845"/>
              </a:solidFill>
              <a:latin typeface="造字工房悦圆（非商用）常规体" pitchFamily="50" charset="-122"/>
              <a:ea typeface="造字工房悦圆（非商用）常规体" pitchFamily="50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7" name="1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80723" y="3191348"/>
            <a:ext cx="884812" cy="1015663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600" b="1" dirty="0">
                <a:solidFill>
                  <a:srgbClr val="EB4E2B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宋体" panose="02010600030101010101" pitchFamily="2" charset="-122"/>
                <a:sym typeface="Arial" panose="020B0604020202020204"/>
              </a:rPr>
              <a:t>观</a:t>
            </a:r>
            <a:endParaRPr lang="en-US" altLang="zh-CN" sz="6600" b="1" dirty="0">
              <a:solidFill>
                <a:srgbClr val="EB4E2B"/>
              </a:solidFill>
              <a:latin typeface="造字工房悦圆（非商用）常规体" pitchFamily="50" charset="-122"/>
              <a:ea typeface="造字工房悦圆（非商用）常规体" pitchFamily="50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7848" y="2626478"/>
            <a:ext cx="4957454" cy="830998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252315"/>
              </a:avLst>
            </a:prstTxWarp>
            <a:spAutoFit/>
          </a:bodyPr>
          <a:lstStyle/>
          <a:p>
            <a:pPr algn="ctr"/>
            <a:r>
              <a:rPr lang="en-US" altLang="zh-CN" sz="8800" dirty="0">
                <a:solidFill>
                  <a:srgbClr val="EB4E2B"/>
                </a:solidFill>
                <a:latin typeface="造字工房悦圆（非商用）常规体" pitchFamily="50" charset="-122"/>
                <a:ea typeface="造字工房悦圆（非商用）常规体" pitchFamily="50" charset="-122"/>
                <a:sym typeface="Arial" panose="020B0604020202020204"/>
              </a:rPr>
              <a:t>Thank </a:t>
            </a:r>
            <a:r>
              <a:rPr lang="en-US" altLang="zh-CN" sz="8800" dirty="0">
                <a:solidFill>
                  <a:srgbClr val="89DDCE"/>
                </a:solidFill>
                <a:latin typeface="造字工房悦圆（非商用）常规体" pitchFamily="50" charset="-122"/>
                <a:ea typeface="造字工房悦圆（非商用）常规体" pitchFamily="50" charset="-122"/>
                <a:sym typeface="Arial" panose="020B0604020202020204"/>
              </a:rPr>
              <a:t>you</a:t>
            </a:r>
            <a:r>
              <a:rPr lang="en-US" altLang="zh-CN" sz="8800" dirty="0">
                <a:solidFill>
                  <a:srgbClr val="EB4E2B"/>
                </a:solidFill>
                <a:latin typeface="造字工房悦圆（非商用）常规体" pitchFamily="50" charset="-122"/>
                <a:ea typeface="造字工房悦圆（非商用）常规体" pitchFamily="50" charset="-122"/>
                <a:sym typeface="Arial" panose="020B0604020202020204"/>
              </a:rPr>
              <a:t> </a:t>
            </a:r>
            <a:r>
              <a:rPr lang="en-US" altLang="zh-CN" sz="8800" dirty="0">
                <a:solidFill>
                  <a:srgbClr val="FDCF55"/>
                </a:solidFill>
                <a:latin typeface="造字工房悦圆（非商用）常规体" pitchFamily="50" charset="-122"/>
                <a:ea typeface="造字工房悦圆（非商用）常规体" pitchFamily="50" charset="-122"/>
                <a:sym typeface="Arial" panose="020B0604020202020204"/>
              </a:rPr>
              <a:t>for</a:t>
            </a:r>
            <a:r>
              <a:rPr lang="en-US" altLang="zh-CN" sz="8800" dirty="0">
                <a:solidFill>
                  <a:srgbClr val="EB4E2B"/>
                </a:solidFill>
                <a:latin typeface="造字工房悦圆（非商用）常规体" pitchFamily="50" charset="-122"/>
                <a:ea typeface="造字工房悦圆（非商用）常规体" pitchFamily="50" charset="-122"/>
                <a:sym typeface="Arial" panose="020B0604020202020204"/>
              </a:rPr>
              <a:t> </a:t>
            </a:r>
            <a:r>
              <a:rPr lang="en-US" altLang="zh-CN" sz="8800" dirty="0">
                <a:solidFill>
                  <a:srgbClr val="84CBEB"/>
                </a:solidFill>
                <a:latin typeface="造字工房悦圆（非商用）常规体" pitchFamily="50" charset="-122"/>
                <a:ea typeface="造字工房悦圆（非商用）常规体" pitchFamily="50" charset="-122"/>
                <a:sym typeface="Arial" panose="020B0604020202020204"/>
              </a:rPr>
              <a:t>watching</a:t>
            </a:r>
            <a:endParaRPr lang="zh-CN" altLang="en-US" sz="8800" dirty="0">
              <a:solidFill>
                <a:srgbClr val="84CBEB"/>
              </a:solidFill>
              <a:latin typeface="造字工房悦圆（非商用）常规体" pitchFamily="50" charset="-122"/>
              <a:ea typeface="造字工房悦圆（非商用）常规体" pitchFamily="50" charset="-122"/>
              <a:sym typeface="Arial" panose="020B0604020202020204"/>
            </a:endParaRPr>
          </a:p>
        </p:txBody>
      </p:sp>
      <p:sp>
        <p:nvSpPr>
          <p:cNvPr id="9" name="1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79340" y="3386826"/>
            <a:ext cx="884812" cy="830997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>
                <a:solidFill>
                  <a:srgbClr val="84CBEB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宋体" panose="02010600030101010101" pitchFamily="2" charset="-122"/>
                <a:sym typeface="Arial" panose="020B0604020202020204"/>
              </a:rPr>
              <a:t>谢</a:t>
            </a:r>
            <a:endParaRPr lang="en-US" altLang="zh-CN" sz="5400" b="1" dirty="0">
              <a:solidFill>
                <a:srgbClr val="84CBEB"/>
              </a:solidFill>
              <a:latin typeface="造字工房悦圆（非商用）常规体" pitchFamily="50" charset="-122"/>
              <a:ea typeface="造字工房悦圆（非商用）常规体" pitchFamily="50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11" name="1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70490" y="3453981"/>
            <a:ext cx="884812" cy="738664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srgbClr val="069B88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宋体" panose="02010600030101010101" pitchFamily="2" charset="-122"/>
                <a:sym typeface="Arial" panose="020B0604020202020204"/>
              </a:rPr>
              <a:t>看</a:t>
            </a:r>
            <a:endParaRPr lang="en-US" altLang="zh-CN" sz="4800" b="1" dirty="0">
              <a:solidFill>
                <a:srgbClr val="069B88"/>
              </a:solidFill>
              <a:latin typeface="造字工房悦圆（非商用）常规体" pitchFamily="50" charset="-122"/>
              <a:ea typeface="造字工房悦圆（非商用）常规体" pitchFamily="50" charset="-122"/>
              <a:cs typeface="宋体" panose="02010600030101010101" pitchFamily="2" charset="-122"/>
              <a:sym typeface="Arial" panose="020B0604020202020204"/>
            </a:endParaRPr>
          </a:p>
        </p:txBody>
      </p:sp>
      <p:pic>
        <p:nvPicPr>
          <p:cNvPr id="5" name="图片 4" descr="图片包含 游戏机, 钟表&#10;&#10;描述已自动生成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832184"/>
            <a:ext cx="5204282" cy="4836694"/>
          </a:xfrm>
          <a:prstGeom prst="rect">
            <a:avLst/>
          </a:prstGeom>
        </p:spPr>
      </p:pic>
      <p:pic>
        <p:nvPicPr>
          <p:cNvPr id="10" name="图片 9" descr="图片包含 游戏机, 黑暗, 桌子, 笔记本&#10;&#10;描述已自动生成"/>
          <p:cNvPicPr>
            <a:picLocks noChangeAspect="1"/>
          </p:cNvPicPr>
          <p:nvPr/>
        </p:nvPicPr>
        <p:blipFill rotWithShape="1">
          <a:blip r:embed="rId8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" t="23065" r="2116" b="23065"/>
          <a:stretch>
            <a:fillRect/>
          </a:stretch>
        </p:blipFill>
        <p:spPr>
          <a:xfrm>
            <a:off x="-23812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6" grpId="0"/>
          <p:bldP spid="7" grpId="0"/>
          <p:bldP spid="8" grpId="0"/>
          <p:bldP spid="9" grpId="0"/>
          <p:bldP spid="1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6" grpId="0"/>
          <p:bldP spid="7" grpId="0"/>
          <p:bldP spid="8" grpId="0"/>
          <p:bldP spid="9" grpId="0"/>
          <p:bldP spid="1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组合 107"/>
          <p:cNvGrpSpPr/>
          <p:nvPr/>
        </p:nvGrpSpPr>
        <p:grpSpPr>
          <a:xfrm>
            <a:off x="290830" y="292735"/>
            <a:ext cx="2075576" cy="803275"/>
            <a:chOff x="153" y="352"/>
            <a:chExt cx="12017" cy="1265"/>
          </a:xfrm>
        </p:grpSpPr>
        <p:sp>
          <p:nvSpPr>
            <p:cNvPr id="109" name="PA_任意多边形 5"/>
            <p:cNvSpPr>
              <a:spLocks noEditPoints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53" y="352"/>
              <a:ext cx="11500" cy="1265"/>
            </a:xfrm>
            <a:custGeom>
              <a:avLst/>
              <a:gdLst>
                <a:gd name="T0" fmla="*/ 342 w 2787"/>
                <a:gd name="T1" fmla="*/ 280 h 1349"/>
                <a:gd name="T2" fmla="*/ 170 w 2787"/>
                <a:gd name="T3" fmla="*/ 344 h 1349"/>
                <a:gd name="T4" fmla="*/ 143 w 2787"/>
                <a:gd name="T5" fmla="*/ 698 h 1349"/>
                <a:gd name="T6" fmla="*/ 214 w 2787"/>
                <a:gd name="T7" fmla="*/ 912 h 1349"/>
                <a:gd name="T8" fmla="*/ 230 w 2787"/>
                <a:gd name="T9" fmla="*/ 1199 h 1349"/>
                <a:gd name="T10" fmla="*/ 506 w 2787"/>
                <a:gd name="T11" fmla="*/ 1115 h 1349"/>
                <a:gd name="T12" fmla="*/ 727 w 2787"/>
                <a:gd name="T13" fmla="*/ 1124 h 1349"/>
                <a:gd name="T14" fmla="*/ 944 w 2787"/>
                <a:gd name="T15" fmla="*/ 1141 h 1349"/>
                <a:gd name="T16" fmla="*/ 1129 w 2787"/>
                <a:gd name="T17" fmla="*/ 1226 h 1349"/>
                <a:gd name="T18" fmla="*/ 1335 w 2787"/>
                <a:gd name="T19" fmla="*/ 1185 h 1349"/>
                <a:gd name="T20" fmla="*/ 1521 w 2787"/>
                <a:gd name="T21" fmla="*/ 1247 h 1349"/>
                <a:gd name="T22" fmla="*/ 1690 w 2787"/>
                <a:gd name="T23" fmla="*/ 1203 h 1349"/>
                <a:gd name="T24" fmla="*/ 1912 w 2787"/>
                <a:gd name="T25" fmla="*/ 1176 h 1349"/>
                <a:gd name="T26" fmla="*/ 2077 w 2787"/>
                <a:gd name="T27" fmla="*/ 1212 h 1349"/>
                <a:gd name="T28" fmla="*/ 2177 w 2787"/>
                <a:gd name="T29" fmla="*/ 1253 h 1349"/>
                <a:gd name="T30" fmla="*/ 2397 w 2787"/>
                <a:gd name="T31" fmla="*/ 1269 h 1349"/>
                <a:gd name="T32" fmla="*/ 2570 w 2787"/>
                <a:gd name="T33" fmla="*/ 1313 h 1349"/>
                <a:gd name="T34" fmla="*/ 2721 w 2787"/>
                <a:gd name="T35" fmla="*/ 1127 h 1349"/>
                <a:gd name="T36" fmla="*/ 2731 w 2787"/>
                <a:gd name="T37" fmla="*/ 940 h 1349"/>
                <a:gd name="T38" fmla="*/ 2713 w 2787"/>
                <a:gd name="T39" fmla="*/ 775 h 1349"/>
                <a:gd name="T40" fmla="*/ 2754 w 2787"/>
                <a:gd name="T41" fmla="*/ 619 h 1349"/>
                <a:gd name="T42" fmla="*/ 2679 w 2787"/>
                <a:gd name="T43" fmla="*/ 606 h 1349"/>
                <a:gd name="T44" fmla="*/ 2628 w 2787"/>
                <a:gd name="T45" fmla="*/ 456 h 1349"/>
                <a:gd name="T46" fmla="*/ 2656 w 2787"/>
                <a:gd name="T47" fmla="*/ 409 h 1349"/>
                <a:gd name="T48" fmla="*/ 2663 w 2787"/>
                <a:gd name="T49" fmla="*/ 320 h 1349"/>
                <a:gd name="T50" fmla="*/ 2553 w 2787"/>
                <a:gd name="T51" fmla="*/ 287 h 1349"/>
                <a:gd name="T52" fmla="*/ 2432 w 2787"/>
                <a:gd name="T53" fmla="*/ 203 h 1349"/>
                <a:gd name="T54" fmla="*/ 2270 w 2787"/>
                <a:gd name="T55" fmla="*/ 177 h 1349"/>
                <a:gd name="T56" fmla="*/ 2019 w 2787"/>
                <a:gd name="T57" fmla="*/ 176 h 1349"/>
                <a:gd name="T58" fmla="*/ 1872 w 2787"/>
                <a:gd name="T59" fmla="*/ 84 h 1349"/>
                <a:gd name="T60" fmla="*/ 1773 w 2787"/>
                <a:gd name="T61" fmla="*/ 58 h 1349"/>
                <a:gd name="T62" fmla="*/ 1403 w 2787"/>
                <a:gd name="T63" fmla="*/ 190 h 1349"/>
                <a:gd name="T64" fmla="*/ 1482 w 2787"/>
                <a:gd name="T65" fmla="*/ 56 h 1349"/>
                <a:gd name="T66" fmla="*/ 922 w 2787"/>
                <a:gd name="T67" fmla="*/ 148 h 1349"/>
                <a:gd name="T68" fmla="*/ 311 w 2787"/>
                <a:gd name="T69" fmla="*/ 791 h 1349"/>
                <a:gd name="T70" fmla="*/ 784 w 2787"/>
                <a:gd name="T71" fmla="*/ 160 h 1349"/>
                <a:gd name="T72" fmla="*/ 404 w 2787"/>
                <a:gd name="T73" fmla="*/ 437 h 1349"/>
                <a:gd name="T74" fmla="*/ 758 w 2787"/>
                <a:gd name="T75" fmla="*/ 62 h 1349"/>
                <a:gd name="T76" fmla="*/ 1093 w 2787"/>
                <a:gd name="T77" fmla="*/ 148 h 1349"/>
                <a:gd name="T78" fmla="*/ 1230 w 2787"/>
                <a:gd name="T79" fmla="*/ 120 h 1349"/>
                <a:gd name="T80" fmla="*/ 494 w 2787"/>
                <a:gd name="T81" fmla="*/ 771 h 1349"/>
                <a:gd name="T82" fmla="*/ 665 w 2787"/>
                <a:gd name="T83" fmla="*/ 689 h 1349"/>
                <a:gd name="T84" fmla="*/ 633 w 2787"/>
                <a:gd name="T85" fmla="*/ 1098 h 1349"/>
                <a:gd name="T86" fmla="*/ 1051 w 2787"/>
                <a:gd name="T87" fmla="*/ 834 h 1349"/>
                <a:gd name="T88" fmla="*/ 1129 w 2787"/>
                <a:gd name="T89" fmla="*/ 605 h 1349"/>
                <a:gd name="T90" fmla="*/ 1207 w 2787"/>
                <a:gd name="T91" fmla="*/ 805 h 1349"/>
                <a:gd name="T92" fmla="*/ 1880 w 2787"/>
                <a:gd name="T93" fmla="*/ 220 h 1349"/>
                <a:gd name="T94" fmla="*/ 1469 w 2787"/>
                <a:gd name="T95" fmla="*/ 729 h 1349"/>
                <a:gd name="T96" fmla="*/ 1829 w 2787"/>
                <a:gd name="T97" fmla="*/ 257 h 1349"/>
                <a:gd name="T98" fmla="*/ 1600 w 2787"/>
                <a:gd name="T99" fmla="*/ 706 h 1349"/>
                <a:gd name="T100" fmla="*/ 2342 w 2787"/>
                <a:gd name="T101" fmla="*/ 327 h 1349"/>
                <a:gd name="T102" fmla="*/ 2264 w 2787"/>
                <a:gd name="T103" fmla="*/ 375 h 1349"/>
                <a:gd name="T104" fmla="*/ 1893 w 2787"/>
                <a:gd name="T105" fmla="*/ 989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87" h="1349">
                  <a:moveTo>
                    <a:pt x="573" y="70"/>
                  </a:moveTo>
                  <a:cubicBezTo>
                    <a:pt x="569" y="74"/>
                    <a:pt x="565" y="78"/>
                    <a:pt x="561" y="82"/>
                  </a:cubicBezTo>
                  <a:cubicBezTo>
                    <a:pt x="556" y="85"/>
                    <a:pt x="552" y="88"/>
                    <a:pt x="548" y="92"/>
                  </a:cubicBezTo>
                  <a:cubicBezTo>
                    <a:pt x="537" y="102"/>
                    <a:pt x="527" y="112"/>
                    <a:pt x="517" y="123"/>
                  </a:cubicBezTo>
                  <a:cubicBezTo>
                    <a:pt x="494" y="144"/>
                    <a:pt x="472" y="163"/>
                    <a:pt x="450" y="183"/>
                  </a:cubicBezTo>
                  <a:cubicBezTo>
                    <a:pt x="415" y="213"/>
                    <a:pt x="379" y="245"/>
                    <a:pt x="342" y="280"/>
                  </a:cubicBezTo>
                  <a:cubicBezTo>
                    <a:pt x="387" y="230"/>
                    <a:pt x="436" y="183"/>
                    <a:pt x="486" y="135"/>
                  </a:cubicBezTo>
                  <a:cubicBezTo>
                    <a:pt x="495" y="127"/>
                    <a:pt x="500" y="115"/>
                    <a:pt x="500" y="103"/>
                  </a:cubicBezTo>
                  <a:cubicBezTo>
                    <a:pt x="500" y="92"/>
                    <a:pt x="496" y="81"/>
                    <a:pt x="488" y="72"/>
                  </a:cubicBezTo>
                  <a:cubicBezTo>
                    <a:pt x="471" y="54"/>
                    <a:pt x="442" y="53"/>
                    <a:pt x="424" y="70"/>
                  </a:cubicBezTo>
                  <a:cubicBezTo>
                    <a:pt x="345" y="144"/>
                    <a:pt x="270" y="218"/>
                    <a:pt x="206" y="304"/>
                  </a:cubicBezTo>
                  <a:cubicBezTo>
                    <a:pt x="200" y="312"/>
                    <a:pt x="185" y="328"/>
                    <a:pt x="170" y="344"/>
                  </a:cubicBezTo>
                  <a:cubicBezTo>
                    <a:pt x="98" y="420"/>
                    <a:pt x="0" y="524"/>
                    <a:pt x="52" y="605"/>
                  </a:cubicBezTo>
                  <a:cubicBezTo>
                    <a:pt x="60" y="617"/>
                    <a:pt x="74" y="625"/>
                    <a:pt x="89" y="626"/>
                  </a:cubicBezTo>
                  <a:cubicBezTo>
                    <a:pt x="136" y="627"/>
                    <a:pt x="166" y="586"/>
                    <a:pt x="186" y="558"/>
                  </a:cubicBezTo>
                  <a:cubicBezTo>
                    <a:pt x="190" y="552"/>
                    <a:pt x="194" y="547"/>
                    <a:pt x="197" y="544"/>
                  </a:cubicBezTo>
                  <a:cubicBezTo>
                    <a:pt x="216" y="522"/>
                    <a:pt x="237" y="501"/>
                    <a:pt x="259" y="479"/>
                  </a:cubicBezTo>
                  <a:cubicBezTo>
                    <a:pt x="211" y="547"/>
                    <a:pt x="167" y="621"/>
                    <a:pt x="143" y="698"/>
                  </a:cubicBezTo>
                  <a:cubicBezTo>
                    <a:pt x="142" y="703"/>
                    <a:pt x="138" y="712"/>
                    <a:pt x="134" y="720"/>
                  </a:cubicBezTo>
                  <a:cubicBezTo>
                    <a:pt x="122" y="746"/>
                    <a:pt x="105" y="785"/>
                    <a:pt x="105" y="822"/>
                  </a:cubicBezTo>
                  <a:cubicBezTo>
                    <a:pt x="105" y="847"/>
                    <a:pt x="113" y="872"/>
                    <a:pt x="136" y="890"/>
                  </a:cubicBezTo>
                  <a:cubicBezTo>
                    <a:pt x="151" y="901"/>
                    <a:pt x="168" y="905"/>
                    <a:pt x="187" y="901"/>
                  </a:cubicBezTo>
                  <a:cubicBezTo>
                    <a:pt x="191" y="900"/>
                    <a:pt x="196" y="899"/>
                    <a:pt x="200" y="897"/>
                  </a:cubicBezTo>
                  <a:cubicBezTo>
                    <a:pt x="204" y="903"/>
                    <a:pt x="208" y="908"/>
                    <a:pt x="214" y="912"/>
                  </a:cubicBezTo>
                  <a:cubicBezTo>
                    <a:pt x="229" y="924"/>
                    <a:pt x="247" y="929"/>
                    <a:pt x="267" y="926"/>
                  </a:cubicBezTo>
                  <a:cubicBezTo>
                    <a:pt x="273" y="925"/>
                    <a:pt x="280" y="924"/>
                    <a:pt x="287" y="921"/>
                  </a:cubicBezTo>
                  <a:cubicBezTo>
                    <a:pt x="274" y="955"/>
                    <a:pt x="262" y="989"/>
                    <a:pt x="251" y="1024"/>
                  </a:cubicBezTo>
                  <a:cubicBezTo>
                    <a:pt x="251" y="1024"/>
                    <a:pt x="244" y="1044"/>
                    <a:pt x="244" y="1044"/>
                  </a:cubicBezTo>
                  <a:cubicBezTo>
                    <a:pt x="233" y="1075"/>
                    <a:pt x="219" y="1115"/>
                    <a:pt x="219" y="1151"/>
                  </a:cubicBezTo>
                  <a:cubicBezTo>
                    <a:pt x="219" y="1168"/>
                    <a:pt x="222" y="1184"/>
                    <a:pt x="230" y="1199"/>
                  </a:cubicBezTo>
                  <a:cubicBezTo>
                    <a:pt x="236" y="1209"/>
                    <a:pt x="246" y="1216"/>
                    <a:pt x="258" y="1219"/>
                  </a:cubicBezTo>
                  <a:cubicBezTo>
                    <a:pt x="270" y="1222"/>
                    <a:pt x="282" y="1220"/>
                    <a:pt x="293" y="1214"/>
                  </a:cubicBezTo>
                  <a:cubicBezTo>
                    <a:pt x="310" y="1203"/>
                    <a:pt x="326" y="1188"/>
                    <a:pt x="340" y="1172"/>
                  </a:cubicBezTo>
                  <a:cubicBezTo>
                    <a:pt x="340" y="1180"/>
                    <a:pt x="342" y="1188"/>
                    <a:pt x="345" y="1196"/>
                  </a:cubicBezTo>
                  <a:cubicBezTo>
                    <a:pt x="353" y="1216"/>
                    <a:pt x="374" y="1228"/>
                    <a:pt x="396" y="1223"/>
                  </a:cubicBezTo>
                  <a:cubicBezTo>
                    <a:pt x="447" y="1213"/>
                    <a:pt x="481" y="1156"/>
                    <a:pt x="506" y="1115"/>
                  </a:cubicBezTo>
                  <a:cubicBezTo>
                    <a:pt x="506" y="1115"/>
                    <a:pt x="508" y="1112"/>
                    <a:pt x="508" y="1111"/>
                  </a:cubicBezTo>
                  <a:cubicBezTo>
                    <a:pt x="514" y="1118"/>
                    <a:pt x="521" y="1124"/>
                    <a:pt x="529" y="1127"/>
                  </a:cubicBezTo>
                  <a:cubicBezTo>
                    <a:pt x="526" y="1142"/>
                    <a:pt x="524" y="1156"/>
                    <a:pt x="524" y="1169"/>
                  </a:cubicBezTo>
                  <a:cubicBezTo>
                    <a:pt x="524" y="1195"/>
                    <a:pt x="531" y="1216"/>
                    <a:pt x="549" y="1231"/>
                  </a:cubicBezTo>
                  <a:cubicBezTo>
                    <a:pt x="560" y="1241"/>
                    <a:pt x="575" y="1244"/>
                    <a:pt x="590" y="1241"/>
                  </a:cubicBezTo>
                  <a:cubicBezTo>
                    <a:pt x="649" y="1225"/>
                    <a:pt x="694" y="1167"/>
                    <a:pt x="727" y="1124"/>
                  </a:cubicBezTo>
                  <a:cubicBezTo>
                    <a:pt x="740" y="1107"/>
                    <a:pt x="740" y="1107"/>
                    <a:pt x="740" y="1107"/>
                  </a:cubicBezTo>
                  <a:cubicBezTo>
                    <a:pt x="763" y="1079"/>
                    <a:pt x="784" y="1050"/>
                    <a:pt x="806" y="1021"/>
                  </a:cubicBezTo>
                  <a:cubicBezTo>
                    <a:pt x="790" y="1064"/>
                    <a:pt x="778" y="1106"/>
                    <a:pt x="778" y="1142"/>
                  </a:cubicBezTo>
                  <a:cubicBezTo>
                    <a:pt x="778" y="1166"/>
                    <a:pt x="783" y="1187"/>
                    <a:pt x="796" y="1204"/>
                  </a:cubicBezTo>
                  <a:cubicBezTo>
                    <a:pt x="807" y="1217"/>
                    <a:pt x="824" y="1223"/>
                    <a:pt x="840" y="1220"/>
                  </a:cubicBezTo>
                  <a:cubicBezTo>
                    <a:pt x="883" y="1212"/>
                    <a:pt x="917" y="1176"/>
                    <a:pt x="944" y="1141"/>
                  </a:cubicBezTo>
                  <a:cubicBezTo>
                    <a:pt x="944" y="1156"/>
                    <a:pt x="947" y="1169"/>
                    <a:pt x="952" y="1181"/>
                  </a:cubicBezTo>
                  <a:cubicBezTo>
                    <a:pt x="959" y="1199"/>
                    <a:pt x="977" y="1210"/>
                    <a:pt x="997" y="1208"/>
                  </a:cubicBezTo>
                  <a:cubicBezTo>
                    <a:pt x="1015" y="1207"/>
                    <a:pt x="1032" y="1200"/>
                    <a:pt x="1046" y="1190"/>
                  </a:cubicBezTo>
                  <a:cubicBezTo>
                    <a:pt x="1051" y="1191"/>
                    <a:pt x="1056" y="1191"/>
                    <a:pt x="1062" y="1191"/>
                  </a:cubicBezTo>
                  <a:cubicBezTo>
                    <a:pt x="1075" y="1190"/>
                    <a:pt x="1088" y="1186"/>
                    <a:pt x="1100" y="1180"/>
                  </a:cubicBezTo>
                  <a:cubicBezTo>
                    <a:pt x="1103" y="1199"/>
                    <a:pt x="1112" y="1215"/>
                    <a:pt x="1129" y="1226"/>
                  </a:cubicBezTo>
                  <a:cubicBezTo>
                    <a:pt x="1146" y="1237"/>
                    <a:pt x="1163" y="1238"/>
                    <a:pt x="1180" y="1233"/>
                  </a:cubicBezTo>
                  <a:cubicBezTo>
                    <a:pt x="1182" y="1239"/>
                    <a:pt x="1185" y="1244"/>
                    <a:pt x="1190" y="1248"/>
                  </a:cubicBezTo>
                  <a:cubicBezTo>
                    <a:pt x="1200" y="1258"/>
                    <a:pt x="1214" y="1262"/>
                    <a:pt x="1228" y="1260"/>
                  </a:cubicBezTo>
                  <a:cubicBezTo>
                    <a:pt x="1275" y="1253"/>
                    <a:pt x="1308" y="1210"/>
                    <a:pt x="1331" y="1179"/>
                  </a:cubicBezTo>
                  <a:cubicBezTo>
                    <a:pt x="1331" y="1179"/>
                    <a:pt x="1332" y="1179"/>
                    <a:pt x="1332" y="1179"/>
                  </a:cubicBezTo>
                  <a:cubicBezTo>
                    <a:pt x="1333" y="1181"/>
                    <a:pt x="1334" y="1183"/>
                    <a:pt x="1335" y="1185"/>
                  </a:cubicBezTo>
                  <a:cubicBezTo>
                    <a:pt x="1339" y="1190"/>
                    <a:pt x="1343" y="1194"/>
                    <a:pt x="1349" y="1198"/>
                  </a:cubicBezTo>
                  <a:cubicBezTo>
                    <a:pt x="1343" y="1218"/>
                    <a:pt x="1339" y="1238"/>
                    <a:pt x="1339" y="1258"/>
                  </a:cubicBezTo>
                  <a:cubicBezTo>
                    <a:pt x="1339" y="1259"/>
                    <a:pt x="1339" y="1260"/>
                    <a:pt x="1339" y="1262"/>
                  </a:cubicBezTo>
                  <a:cubicBezTo>
                    <a:pt x="1340" y="1284"/>
                    <a:pt x="1357" y="1303"/>
                    <a:pt x="1379" y="1305"/>
                  </a:cubicBezTo>
                  <a:cubicBezTo>
                    <a:pt x="1426" y="1311"/>
                    <a:pt x="1465" y="1273"/>
                    <a:pt x="1506" y="1222"/>
                  </a:cubicBezTo>
                  <a:cubicBezTo>
                    <a:pt x="1508" y="1232"/>
                    <a:pt x="1513" y="1240"/>
                    <a:pt x="1521" y="1247"/>
                  </a:cubicBezTo>
                  <a:cubicBezTo>
                    <a:pt x="1532" y="1256"/>
                    <a:pt x="1547" y="1259"/>
                    <a:pt x="1561" y="1256"/>
                  </a:cubicBezTo>
                  <a:cubicBezTo>
                    <a:pt x="1597" y="1246"/>
                    <a:pt x="1622" y="1213"/>
                    <a:pt x="1639" y="1189"/>
                  </a:cubicBezTo>
                  <a:cubicBezTo>
                    <a:pt x="1648" y="1177"/>
                    <a:pt x="1648" y="1177"/>
                    <a:pt x="1648" y="1177"/>
                  </a:cubicBezTo>
                  <a:cubicBezTo>
                    <a:pt x="1673" y="1147"/>
                    <a:pt x="1698" y="1117"/>
                    <a:pt x="1722" y="1088"/>
                  </a:cubicBezTo>
                  <a:cubicBezTo>
                    <a:pt x="1722" y="1089"/>
                    <a:pt x="1721" y="1091"/>
                    <a:pt x="1721" y="1092"/>
                  </a:cubicBezTo>
                  <a:cubicBezTo>
                    <a:pt x="1707" y="1126"/>
                    <a:pt x="1690" y="1166"/>
                    <a:pt x="1690" y="1203"/>
                  </a:cubicBezTo>
                  <a:cubicBezTo>
                    <a:pt x="1690" y="1217"/>
                    <a:pt x="1692" y="1230"/>
                    <a:pt x="1698" y="1243"/>
                  </a:cubicBezTo>
                  <a:cubicBezTo>
                    <a:pt x="1703" y="1255"/>
                    <a:pt x="1713" y="1264"/>
                    <a:pt x="1726" y="1268"/>
                  </a:cubicBezTo>
                  <a:cubicBezTo>
                    <a:pt x="1738" y="1272"/>
                    <a:pt x="1752" y="1270"/>
                    <a:pt x="1763" y="1263"/>
                  </a:cubicBezTo>
                  <a:cubicBezTo>
                    <a:pt x="1784" y="1249"/>
                    <a:pt x="1803" y="1231"/>
                    <a:pt x="1821" y="1211"/>
                  </a:cubicBezTo>
                  <a:cubicBezTo>
                    <a:pt x="1823" y="1212"/>
                    <a:pt x="1826" y="1212"/>
                    <a:pt x="1829" y="1213"/>
                  </a:cubicBezTo>
                  <a:cubicBezTo>
                    <a:pt x="1862" y="1216"/>
                    <a:pt x="1889" y="1196"/>
                    <a:pt x="1912" y="1176"/>
                  </a:cubicBezTo>
                  <a:cubicBezTo>
                    <a:pt x="1913" y="1183"/>
                    <a:pt x="1916" y="1190"/>
                    <a:pt x="1921" y="1196"/>
                  </a:cubicBezTo>
                  <a:cubicBezTo>
                    <a:pt x="1933" y="1210"/>
                    <a:pt x="1952" y="1216"/>
                    <a:pt x="1969" y="1210"/>
                  </a:cubicBezTo>
                  <a:cubicBezTo>
                    <a:pt x="1992" y="1203"/>
                    <a:pt x="2012" y="1188"/>
                    <a:pt x="2029" y="1172"/>
                  </a:cubicBezTo>
                  <a:cubicBezTo>
                    <a:pt x="2038" y="1184"/>
                    <a:pt x="2052" y="1191"/>
                    <a:pt x="2067" y="1190"/>
                  </a:cubicBezTo>
                  <a:cubicBezTo>
                    <a:pt x="2072" y="1190"/>
                    <a:pt x="2078" y="1189"/>
                    <a:pt x="2083" y="1188"/>
                  </a:cubicBezTo>
                  <a:cubicBezTo>
                    <a:pt x="2080" y="1196"/>
                    <a:pt x="2078" y="1204"/>
                    <a:pt x="2077" y="1212"/>
                  </a:cubicBezTo>
                  <a:cubicBezTo>
                    <a:pt x="2077" y="1214"/>
                    <a:pt x="2077" y="1215"/>
                    <a:pt x="2077" y="1216"/>
                  </a:cubicBezTo>
                  <a:cubicBezTo>
                    <a:pt x="2077" y="1231"/>
                    <a:pt x="2084" y="1245"/>
                    <a:pt x="2096" y="1253"/>
                  </a:cubicBezTo>
                  <a:cubicBezTo>
                    <a:pt x="2110" y="1263"/>
                    <a:pt x="2127" y="1264"/>
                    <a:pt x="2142" y="1257"/>
                  </a:cubicBezTo>
                  <a:cubicBezTo>
                    <a:pt x="2157" y="1249"/>
                    <a:pt x="2171" y="1240"/>
                    <a:pt x="2183" y="1229"/>
                  </a:cubicBezTo>
                  <a:cubicBezTo>
                    <a:pt x="2181" y="1233"/>
                    <a:pt x="2180" y="1237"/>
                    <a:pt x="2179" y="1241"/>
                  </a:cubicBezTo>
                  <a:cubicBezTo>
                    <a:pt x="2178" y="1245"/>
                    <a:pt x="2177" y="1249"/>
                    <a:pt x="2177" y="1253"/>
                  </a:cubicBezTo>
                  <a:cubicBezTo>
                    <a:pt x="2177" y="1264"/>
                    <a:pt x="2182" y="1276"/>
                    <a:pt x="2190" y="1284"/>
                  </a:cubicBezTo>
                  <a:cubicBezTo>
                    <a:pt x="2201" y="1296"/>
                    <a:pt x="2218" y="1300"/>
                    <a:pt x="2233" y="1296"/>
                  </a:cubicBezTo>
                  <a:cubicBezTo>
                    <a:pt x="2235" y="1296"/>
                    <a:pt x="2237" y="1295"/>
                    <a:pt x="2239" y="1295"/>
                  </a:cubicBezTo>
                  <a:cubicBezTo>
                    <a:pt x="2239" y="1297"/>
                    <a:pt x="2240" y="1300"/>
                    <a:pt x="2242" y="1303"/>
                  </a:cubicBezTo>
                  <a:cubicBezTo>
                    <a:pt x="2250" y="1317"/>
                    <a:pt x="2264" y="1325"/>
                    <a:pt x="2280" y="1326"/>
                  </a:cubicBezTo>
                  <a:cubicBezTo>
                    <a:pt x="2319" y="1326"/>
                    <a:pt x="2357" y="1304"/>
                    <a:pt x="2397" y="1269"/>
                  </a:cubicBezTo>
                  <a:cubicBezTo>
                    <a:pt x="2397" y="1281"/>
                    <a:pt x="2402" y="1292"/>
                    <a:pt x="2411" y="1301"/>
                  </a:cubicBezTo>
                  <a:cubicBezTo>
                    <a:pt x="2428" y="1316"/>
                    <a:pt x="2454" y="1316"/>
                    <a:pt x="2471" y="1301"/>
                  </a:cubicBezTo>
                  <a:cubicBezTo>
                    <a:pt x="2472" y="1301"/>
                    <a:pt x="2473" y="1300"/>
                    <a:pt x="2473" y="1300"/>
                  </a:cubicBezTo>
                  <a:cubicBezTo>
                    <a:pt x="2473" y="1311"/>
                    <a:pt x="2477" y="1322"/>
                    <a:pt x="2485" y="1330"/>
                  </a:cubicBezTo>
                  <a:cubicBezTo>
                    <a:pt x="2502" y="1348"/>
                    <a:pt x="2530" y="1349"/>
                    <a:pt x="2548" y="1333"/>
                  </a:cubicBezTo>
                  <a:cubicBezTo>
                    <a:pt x="2570" y="1313"/>
                    <a:pt x="2570" y="1313"/>
                    <a:pt x="2570" y="1313"/>
                  </a:cubicBezTo>
                  <a:cubicBezTo>
                    <a:pt x="2595" y="1290"/>
                    <a:pt x="2628" y="1260"/>
                    <a:pt x="2660" y="1239"/>
                  </a:cubicBezTo>
                  <a:cubicBezTo>
                    <a:pt x="2675" y="1254"/>
                    <a:pt x="2698" y="1258"/>
                    <a:pt x="2716" y="1247"/>
                  </a:cubicBezTo>
                  <a:cubicBezTo>
                    <a:pt x="2744" y="1230"/>
                    <a:pt x="2762" y="1203"/>
                    <a:pt x="2763" y="1174"/>
                  </a:cubicBezTo>
                  <a:cubicBezTo>
                    <a:pt x="2763" y="1174"/>
                    <a:pt x="2763" y="1173"/>
                    <a:pt x="2763" y="1172"/>
                  </a:cubicBezTo>
                  <a:cubicBezTo>
                    <a:pt x="2763" y="1160"/>
                    <a:pt x="2759" y="1149"/>
                    <a:pt x="2751" y="1140"/>
                  </a:cubicBezTo>
                  <a:cubicBezTo>
                    <a:pt x="2743" y="1132"/>
                    <a:pt x="2732" y="1127"/>
                    <a:pt x="2721" y="1127"/>
                  </a:cubicBezTo>
                  <a:cubicBezTo>
                    <a:pt x="2741" y="1097"/>
                    <a:pt x="2759" y="1065"/>
                    <a:pt x="2766" y="1032"/>
                  </a:cubicBezTo>
                  <a:cubicBezTo>
                    <a:pt x="2766" y="1029"/>
                    <a:pt x="2767" y="1025"/>
                    <a:pt x="2767" y="1022"/>
                  </a:cubicBezTo>
                  <a:cubicBezTo>
                    <a:pt x="2767" y="1011"/>
                    <a:pt x="2763" y="1001"/>
                    <a:pt x="2755" y="992"/>
                  </a:cubicBezTo>
                  <a:cubicBezTo>
                    <a:pt x="2747" y="984"/>
                    <a:pt x="2737" y="979"/>
                    <a:pt x="2725" y="978"/>
                  </a:cubicBezTo>
                  <a:cubicBezTo>
                    <a:pt x="2729" y="967"/>
                    <a:pt x="2731" y="956"/>
                    <a:pt x="2731" y="945"/>
                  </a:cubicBezTo>
                  <a:cubicBezTo>
                    <a:pt x="2731" y="944"/>
                    <a:pt x="2731" y="942"/>
                    <a:pt x="2731" y="940"/>
                  </a:cubicBezTo>
                  <a:cubicBezTo>
                    <a:pt x="2731" y="928"/>
                    <a:pt x="2725" y="917"/>
                    <a:pt x="2716" y="909"/>
                  </a:cubicBezTo>
                  <a:cubicBezTo>
                    <a:pt x="2716" y="909"/>
                    <a:pt x="2716" y="909"/>
                    <a:pt x="2715" y="909"/>
                  </a:cubicBezTo>
                  <a:cubicBezTo>
                    <a:pt x="2737" y="885"/>
                    <a:pt x="2758" y="862"/>
                    <a:pt x="2777" y="837"/>
                  </a:cubicBezTo>
                  <a:cubicBezTo>
                    <a:pt x="2784" y="829"/>
                    <a:pt x="2787" y="819"/>
                    <a:pt x="2787" y="809"/>
                  </a:cubicBezTo>
                  <a:cubicBezTo>
                    <a:pt x="2787" y="797"/>
                    <a:pt x="2783" y="785"/>
                    <a:pt x="2774" y="777"/>
                  </a:cubicBezTo>
                  <a:cubicBezTo>
                    <a:pt x="2757" y="760"/>
                    <a:pt x="2731" y="760"/>
                    <a:pt x="2713" y="775"/>
                  </a:cubicBezTo>
                  <a:cubicBezTo>
                    <a:pt x="2663" y="818"/>
                    <a:pt x="2609" y="858"/>
                    <a:pt x="2556" y="896"/>
                  </a:cubicBezTo>
                  <a:cubicBezTo>
                    <a:pt x="2552" y="899"/>
                    <a:pt x="2548" y="902"/>
                    <a:pt x="2544" y="905"/>
                  </a:cubicBezTo>
                  <a:cubicBezTo>
                    <a:pt x="2595" y="839"/>
                    <a:pt x="2648" y="771"/>
                    <a:pt x="2709" y="715"/>
                  </a:cubicBezTo>
                  <a:cubicBezTo>
                    <a:pt x="2722" y="704"/>
                    <a:pt x="2735" y="693"/>
                    <a:pt x="2748" y="682"/>
                  </a:cubicBezTo>
                  <a:cubicBezTo>
                    <a:pt x="2759" y="673"/>
                    <a:pt x="2764" y="660"/>
                    <a:pt x="2764" y="647"/>
                  </a:cubicBezTo>
                  <a:cubicBezTo>
                    <a:pt x="2764" y="637"/>
                    <a:pt x="2761" y="627"/>
                    <a:pt x="2754" y="619"/>
                  </a:cubicBezTo>
                  <a:cubicBezTo>
                    <a:pt x="2738" y="600"/>
                    <a:pt x="2711" y="597"/>
                    <a:pt x="2691" y="612"/>
                  </a:cubicBezTo>
                  <a:cubicBezTo>
                    <a:pt x="2691" y="612"/>
                    <a:pt x="2690" y="613"/>
                    <a:pt x="2690" y="613"/>
                  </a:cubicBezTo>
                  <a:cubicBezTo>
                    <a:pt x="2690" y="613"/>
                    <a:pt x="2690" y="613"/>
                    <a:pt x="2690" y="613"/>
                  </a:cubicBezTo>
                  <a:cubicBezTo>
                    <a:pt x="2690" y="614"/>
                    <a:pt x="2689" y="614"/>
                    <a:pt x="2689" y="614"/>
                  </a:cubicBezTo>
                  <a:cubicBezTo>
                    <a:pt x="2684" y="618"/>
                    <a:pt x="2678" y="623"/>
                    <a:pt x="2673" y="627"/>
                  </a:cubicBezTo>
                  <a:cubicBezTo>
                    <a:pt x="2677" y="621"/>
                    <a:pt x="2679" y="614"/>
                    <a:pt x="2679" y="606"/>
                  </a:cubicBezTo>
                  <a:cubicBezTo>
                    <a:pt x="2679" y="598"/>
                    <a:pt x="2676" y="589"/>
                    <a:pt x="2671" y="582"/>
                  </a:cubicBezTo>
                  <a:cubicBezTo>
                    <a:pt x="2662" y="568"/>
                    <a:pt x="2647" y="561"/>
                    <a:pt x="2631" y="562"/>
                  </a:cubicBezTo>
                  <a:cubicBezTo>
                    <a:pt x="2645" y="551"/>
                    <a:pt x="2660" y="542"/>
                    <a:pt x="2674" y="533"/>
                  </a:cubicBezTo>
                  <a:cubicBezTo>
                    <a:pt x="2688" y="524"/>
                    <a:pt x="2696" y="509"/>
                    <a:pt x="2696" y="494"/>
                  </a:cubicBezTo>
                  <a:cubicBezTo>
                    <a:pt x="2696" y="486"/>
                    <a:pt x="2694" y="478"/>
                    <a:pt x="2689" y="471"/>
                  </a:cubicBezTo>
                  <a:cubicBezTo>
                    <a:pt x="2676" y="450"/>
                    <a:pt x="2649" y="443"/>
                    <a:pt x="2628" y="456"/>
                  </a:cubicBezTo>
                  <a:cubicBezTo>
                    <a:pt x="2628" y="456"/>
                    <a:pt x="2627" y="456"/>
                    <a:pt x="2627" y="456"/>
                  </a:cubicBezTo>
                  <a:cubicBezTo>
                    <a:pt x="2627" y="456"/>
                    <a:pt x="2627" y="456"/>
                    <a:pt x="2627" y="456"/>
                  </a:cubicBezTo>
                  <a:cubicBezTo>
                    <a:pt x="2627" y="456"/>
                    <a:pt x="2627" y="456"/>
                    <a:pt x="2627" y="456"/>
                  </a:cubicBezTo>
                  <a:cubicBezTo>
                    <a:pt x="2624" y="458"/>
                    <a:pt x="2620" y="460"/>
                    <a:pt x="2617" y="462"/>
                  </a:cubicBezTo>
                  <a:cubicBezTo>
                    <a:pt x="2625" y="456"/>
                    <a:pt x="2632" y="450"/>
                    <a:pt x="2640" y="443"/>
                  </a:cubicBezTo>
                  <a:cubicBezTo>
                    <a:pt x="2650" y="435"/>
                    <a:pt x="2656" y="422"/>
                    <a:pt x="2656" y="409"/>
                  </a:cubicBezTo>
                  <a:cubicBezTo>
                    <a:pt x="2656" y="400"/>
                    <a:pt x="2654" y="392"/>
                    <a:pt x="2649" y="384"/>
                  </a:cubicBezTo>
                  <a:cubicBezTo>
                    <a:pt x="2644" y="376"/>
                    <a:pt x="2636" y="371"/>
                    <a:pt x="2628" y="367"/>
                  </a:cubicBezTo>
                  <a:cubicBezTo>
                    <a:pt x="2633" y="364"/>
                    <a:pt x="2638" y="360"/>
                    <a:pt x="2643" y="357"/>
                  </a:cubicBezTo>
                  <a:cubicBezTo>
                    <a:pt x="2643" y="357"/>
                    <a:pt x="2642" y="357"/>
                    <a:pt x="2642" y="358"/>
                  </a:cubicBezTo>
                  <a:cubicBezTo>
                    <a:pt x="2643" y="357"/>
                    <a:pt x="2644" y="357"/>
                    <a:pt x="2644" y="356"/>
                  </a:cubicBezTo>
                  <a:cubicBezTo>
                    <a:pt x="2657" y="348"/>
                    <a:pt x="2663" y="334"/>
                    <a:pt x="2663" y="320"/>
                  </a:cubicBezTo>
                  <a:cubicBezTo>
                    <a:pt x="2663" y="311"/>
                    <a:pt x="2661" y="302"/>
                    <a:pt x="2656" y="294"/>
                  </a:cubicBezTo>
                  <a:cubicBezTo>
                    <a:pt x="2642" y="274"/>
                    <a:pt x="2614" y="269"/>
                    <a:pt x="2594" y="282"/>
                  </a:cubicBezTo>
                  <a:cubicBezTo>
                    <a:pt x="2593" y="282"/>
                    <a:pt x="2593" y="283"/>
                    <a:pt x="2592" y="283"/>
                  </a:cubicBezTo>
                  <a:cubicBezTo>
                    <a:pt x="2572" y="298"/>
                    <a:pt x="2547" y="309"/>
                    <a:pt x="2521" y="321"/>
                  </a:cubicBezTo>
                  <a:cubicBezTo>
                    <a:pt x="2516" y="323"/>
                    <a:pt x="2512" y="325"/>
                    <a:pt x="2508" y="327"/>
                  </a:cubicBezTo>
                  <a:cubicBezTo>
                    <a:pt x="2524" y="315"/>
                    <a:pt x="2540" y="302"/>
                    <a:pt x="2553" y="287"/>
                  </a:cubicBezTo>
                  <a:cubicBezTo>
                    <a:pt x="2561" y="278"/>
                    <a:pt x="2566" y="267"/>
                    <a:pt x="2566" y="256"/>
                  </a:cubicBezTo>
                  <a:cubicBezTo>
                    <a:pt x="2566" y="249"/>
                    <a:pt x="2564" y="241"/>
                    <a:pt x="2560" y="234"/>
                  </a:cubicBezTo>
                  <a:cubicBezTo>
                    <a:pt x="2550" y="217"/>
                    <a:pt x="2531" y="208"/>
                    <a:pt x="2512" y="212"/>
                  </a:cubicBezTo>
                  <a:cubicBezTo>
                    <a:pt x="2484" y="218"/>
                    <a:pt x="2457" y="232"/>
                    <a:pt x="2431" y="249"/>
                  </a:cubicBezTo>
                  <a:cubicBezTo>
                    <a:pt x="2436" y="242"/>
                    <a:pt x="2438" y="234"/>
                    <a:pt x="2438" y="226"/>
                  </a:cubicBezTo>
                  <a:cubicBezTo>
                    <a:pt x="2438" y="218"/>
                    <a:pt x="2436" y="210"/>
                    <a:pt x="2432" y="203"/>
                  </a:cubicBezTo>
                  <a:cubicBezTo>
                    <a:pt x="2421" y="184"/>
                    <a:pt x="2399" y="176"/>
                    <a:pt x="2378" y="183"/>
                  </a:cubicBezTo>
                  <a:cubicBezTo>
                    <a:pt x="2301" y="211"/>
                    <a:pt x="2231" y="266"/>
                    <a:pt x="2175" y="310"/>
                  </a:cubicBezTo>
                  <a:cubicBezTo>
                    <a:pt x="2086" y="380"/>
                    <a:pt x="2003" y="462"/>
                    <a:pt x="1913" y="568"/>
                  </a:cubicBezTo>
                  <a:cubicBezTo>
                    <a:pt x="1982" y="478"/>
                    <a:pt x="2056" y="390"/>
                    <a:pt x="2141" y="311"/>
                  </a:cubicBezTo>
                  <a:cubicBezTo>
                    <a:pt x="2148" y="305"/>
                    <a:pt x="2159" y="296"/>
                    <a:pt x="2172" y="286"/>
                  </a:cubicBezTo>
                  <a:cubicBezTo>
                    <a:pt x="2213" y="255"/>
                    <a:pt x="2259" y="219"/>
                    <a:pt x="2270" y="177"/>
                  </a:cubicBezTo>
                  <a:cubicBezTo>
                    <a:pt x="2271" y="174"/>
                    <a:pt x="2271" y="170"/>
                    <a:pt x="2271" y="166"/>
                  </a:cubicBezTo>
                  <a:cubicBezTo>
                    <a:pt x="2271" y="154"/>
                    <a:pt x="2266" y="142"/>
                    <a:pt x="2257" y="133"/>
                  </a:cubicBezTo>
                  <a:cubicBezTo>
                    <a:pt x="2246" y="122"/>
                    <a:pt x="2228" y="118"/>
                    <a:pt x="2213" y="123"/>
                  </a:cubicBezTo>
                  <a:cubicBezTo>
                    <a:pt x="2201" y="127"/>
                    <a:pt x="2189" y="132"/>
                    <a:pt x="2177" y="138"/>
                  </a:cubicBezTo>
                  <a:cubicBezTo>
                    <a:pt x="2175" y="136"/>
                    <a:pt x="2173" y="135"/>
                    <a:pt x="2170" y="135"/>
                  </a:cubicBezTo>
                  <a:cubicBezTo>
                    <a:pt x="2126" y="119"/>
                    <a:pt x="2074" y="143"/>
                    <a:pt x="2019" y="176"/>
                  </a:cubicBezTo>
                  <a:cubicBezTo>
                    <a:pt x="2025" y="160"/>
                    <a:pt x="2029" y="145"/>
                    <a:pt x="2029" y="130"/>
                  </a:cubicBezTo>
                  <a:cubicBezTo>
                    <a:pt x="2029" y="126"/>
                    <a:pt x="2028" y="122"/>
                    <a:pt x="2028" y="119"/>
                  </a:cubicBezTo>
                  <a:cubicBezTo>
                    <a:pt x="2025" y="98"/>
                    <a:pt x="2009" y="82"/>
                    <a:pt x="1988" y="80"/>
                  </a:cubicBezTo>
                  <a:cubicBezTo>
                    <a:pt x="1970" y="78"/>
                    <a:pt x="1952" y="81"/>
                    <a:pt x="1934" y="86"/>
                  </a:cubicBezTo>
                  <a:cubicBezTo>
                    <a:pt x="1934" y="86"/>
                    <a:pt x="1934" y="86"/>
                    <a:pt x="1934" y="86"/>
                  </a:cubicBezTo>
                  <a:cubicBezTo>
                    <a:pt x="1918" y="69"/>
                    <a:pt x="1890" y="68"/>
                    <a:pt x="1872" y="84"/>
                  </a:cubicBezTo>
                  <a:cubicBezTo>
                    <a:pt x="1866" y="88"/>
                    <a:pt x="1861" y="94"/>
                    <a:pt x="1856" y="99"/>
                  </a:cubicBezTo>
                  <a:cubicBezTo>
                    <a:pt x="1845" y="108"/>
                    <a:pt x="1833" y="117"/>
                    <a:pt x="1821" y="126"/>
                  </a:cubicBezTo>
                  <a:cubicBezTo>
                    <a:pt x="1823" y="121"/>
                    <a:pt x="1824" y="115"/>
                    <a:pt x="1825" y="109"/>
                  </a:cubicBezTo>
                  <a:cubicBezTo>
                    <a:pt x="1825" y="107"/>
                    <a:pt x="1825" y="105"/>
                    <a:pt x="1825" y="102"/>
                  </a:cubicBezTo>
                  <a:cubicBezTo>
                    <a:pt x="1825" y="90"/>
                    <a:pt x="1821" y="79"/>
                    <a:pt x="1812" y="70"/>
                  </a:cubicBezTo>
                  <a:cubicBezTo>
                    <a:pt x="1802" y="60"/>
                    <a:pt x="1787" y="56"/>
                    <a:pt x="1773" y="58"/>
                  </a:cubicBezTo>
                  <a:cubicBezTo>
                    <a:pt x="1714" y="68"/>
                    <a:pt x="1657" y="106"/>
                    <a:pt x="1611" y="136"/>
                  </a:cubicBezTo>
                  <a:cubicBezTo>
                    <a:pt x="1611" y="136"/>
                    <a:pt x="1610" y="137"/>
                    <a:pt x="1610" y="137"/>
                  </a:cubicBezTo>
                  <a:cubicBezTo>
                    <a:pt x="1610" y="135"/>
                    <a:pt x="1610" y="134"/>
                    <a:pt x="1610" y="132"/>
                  </a:cubicBezTo>
                  <a:cubicBezTo>
                    <a:pt x="1610" y="124"/>
                    <a:pt x="1608" y="116"/>
                    <a:pt x="1603" y="109"/>
                  </a:cubicBezTo>
                  <a:cubicBezTo>
                    <a:pt x="1593" y="91"/>
                    <a:pt x="1571" y="83"/>
                    <a:pt x="1551" y="89"/>
                  </a:cubicBezTo>
                  <a:cubicBezTo>
                    <a:pt x="1495" y="108"/>
                    <a:pt x="1446" y="151"/>
                    <a:pt x="1403" y="190"/>
                  </a:cubicBezTo>
                  <a:cubicBezTo>
                    <a:pt x="1405" y="183"/>
                    <a:pt x="1407" y="176"/>
                    <a:pt x="1408" y="169"/>
                  </a:cubicBezTo>
                  <a:cubicBezTo>
                    <a:pt x="1408" y="167"/>
                    <a:pt x="1408" y="165"/>
                    <a:pt x="1408" y="163"/>
                  </a:cubicBezTo>
                  <a:cubicBezTo>
                    <a:pt x="1408" y="162"/>
                    <a:pt x="1408" y="160"/>
                    <a:pt x="1408" y="159"/>
                  </a:cubicBezTo>
                  <a:cubicBezTo>
                    <a:pt x="1429" y="143"/>
                    <a:pt x="1450" y="127"/>
                    <a:pt x="1470" y="110"/>
                  </a:cubicBezTo>
                  <a:cubicBezTo>
                    <a:pt x="1481" y="101"/>
                    <a:pt x="1486" y="88"/>
                    <a:pt x="1486" y="76"/>
                  </a:cubicBezTo>
                  <a:cubicBezTo>
                    <a:pt x="1486" y="69"/>
                    <a:pt x="1485" y="62"/>
                    <a:pt x="1482" y="56"/>
                  </a:cubicBezTo>
                  <a:cubicBezTo>
                    <a:pt x="1472" y="37"/>
                    <a:pt x="1452" y="27"/>
                    <a:pt x="1431" y="32"/>
                  </a:cubicBezTo>
                  <a:cubicBezTo>
                    <a:pt x="1397" y="39"/>
                    <a:pt x="1365" y="56"/>
                    <a:pt x="1334" y="77"/>
                  </a:cubicBezTo>
                  <a:cubicBezTo>
                    <a:pt x="1321" y="43"/>
                    <a:pt x="1293" y="22"/>
                    <a:pt x="1254" y="17"/>
                  </a:cubicBezTo>
                  <a:cubicBezTo>
                    <a:pt x="1228" y="13"/>
                    <a:pt x="1202" y="17"/>
                    <a:pt x="1180" y="21"/>
                  </a:cubicBezTo>
                  <a:cubicBezTo>
                    <a:pt x="1084" y="39"/>
                    <a:pt x="1001" y="92"/>
                    <a:pt x="927" y="156"/>
                  </a:cubicBezTo>
                  <a:cubicBezTo>
                    <a:pt x="926" y="153"/>
                    <a:pt x="924" y="151"/>
                    <a:pt x="922" y="148"/>
                  </a:cubicBezTo>
                  <a:cubicBezTo>
                    <a:pt x="911" y="134"/>
                    <a:pt x="892" y="128"/>
                    <a:pt x="874" y="133"/>
                  </a:cubicBezTo>
                  <a:cubicBezTo>
                    <a:pt x="800" y="155"/>
                    <a:pt x="699" y="288"/>
                    <a:pt x="540" y="502"/>
                  </a:cubicBezTo>
                  <a:cubicBezTo>
                    <a:pt x="538" y="506"/>
                    <a:pt x="535" y="509"/>
                    <a:pt x="533" y="512"/>
                  </a:cubicBezTo>
                  <a:cubicBezTo>
                    <a:pt x="510" y="542"/>
                    <a:pt x="487" y="573"/>
                    <a:pt x="466" y="603"/>
                  </a:cubicBezTo>
                  <a:cubicBezTo>
                    <a:pt x="430" y="651"/>
                    <a:pt x="394" y="696"/>
                    <a:pt x="363" y="734"/>
                  </a:cubicBezTo>
                  <a:cubicBezTo>
                    <a:pt x="342" y="758"/>
                    <a:pt x="325" y="777"/>
                    <a:pt x="311" y="791"/>
                  </a:cubicBezTo>
                  <a:cubicBezTo>
                    <a:pt x="353" y="736"/>
                    <a:pt x="406" y="656"/>
                    <a:pt x="474" y="545"/>
                  </a:cubicBezTo>
                  <a:cubicBezTo>
                    <a:pt x="490" y="519"/>
                    <a:pt x="505" y="495"/>
                    <a:pt x="509" y="489"/>
                  </a:cubicBezTo>
                  <a:cubicBezTo>
                    <a:pt x="576" y="398"/>
                    <a:pt x="634" y="324"/>
                    <a:pt x="705" y="260"/>
                  </a:cubicBezTo>
                  <a:cubicBezTo>
                    <a:pt x="717" y="249"/>
                    <a:pt x="717" y="249"/>
                    <a:pt x="717" y="249"/>
                  </a:cubicBezTo>
                  <a:cubicBezTo>
                    <a:pt x="739" y="231"/>
                    <a:pt x="763" y="210"/>
                    <a:pt x="778" y="182"/>
                  </a:cubicBezTo>
                  <a:cubicBezTo>
                    <a:pt x="782" y="175"/>
                    <a:pt x="784" y="167"/>
                    <a:pt x="784" y="160"/>
                  </a:cubicBezTo>
                  <a:cubicBezTo>
                    <a:pt x="784" y="148"/>
                    <a:pt x="779" y="136"/>
                    <a:pt x="770" y="127"/>
                  </a:cubicBezTo>
                  <a:cubicBezTo>
                    <a:pt x="755" y="113"/>
                    <a:pt x="732" y="111"/>
                    <a:pt x="715" y="122"/>
                  </a:cubicBezTo>
                  <a:cubicBezTo>
                    <a:pt x="605" y="192"/>
                    <a:pt x="514" y="303"/>
                    <a:pt x="433" y="402"/>
                  </a:cubicBezTo>
                  <a:cubicBezTo>
                    <a:pt x="420" y="418"/>
                    <a:pt x="420" y="418"/>
                    <a:pt x="420" y="418"/>
                  </a:cubicBezTo>
                  <a:cubicBezTo>
                    <a:pt x="376" y="472"/>
                    <a:pt x="332" y="529"/>
                    <a:pt x="293" y="590"/>
                  </a:cubicBezTo>
                  <a:cubicBezTo>
                    <a:pt x="327" y="536"/>
                    <a:pt x="367" y="484"/>
                    <a:pt x="404" y="437"/>
                  </a:cubicBezTo>
                  <a:cubicBezTo>
                    <a:pt x="433" y="400"/>
                    <a:pt x="459" y="360"/>
                    <a:pt x="484" y="321"/>
                  </a:cubicBezTo>
                  <a:cubicBezTo>
                    <a:pt x="515" y="272"/>
                    <a:pt x="545" y="226"/>
                    <a:pt x="580" y="187"/>
                  </a:cubicBezTo>
                  <a:cubicBezTo>
                    <a:pt x="592" y="177"/>
                    <a:pt x="603" y="166"/>
                    <a:pt x="615" y="155"/>
                  </a:cubicBezTo>
                  <a:cubicBezTo>
                    <a:pt x="625" y="150"/>
                    <a:pt x="640" y="146"/>
                    <a:pt x="651" y="143"/>
                  </a:cubicBezTo>
                  <a:cubicBezTo>
                    <a:pt x="687" y="134"/>
                    <a:pt x="732" y="122"/>
                    <a:pt x="753" y="82"/>
                  </a:cubicBezTo>
                  <a:cubicBezTo>
                    <a:pt x="756" y="76"/>
                    <a:pt x="758" y="69"/>
                    <a:pt x="758" y="62"/>
                  </a:cubicBezTo>
                  <a:cubicBezTo>
                    <a:pt x="758" y="56"/>
                    <a:pt x="757" y="50"/>
                    <a:pt x="754" y="44"/>
                  </a:cubicBezTo>
                  <a:cubicBezTo>
                    <a:pt x="749" y="32"/>
                    <a:pt x="739" y="23"/>
                    <a:pt x="726" y="19"/>
                  </a:cubicBezTo>
                  <a:cubicBezTo>
                    <a:pt x="669" y="0"/>
                    <a:pt x="594" y="50"/>
                    <a:pt x="573" y="70"/>
                  </a:cubicBezTo>
                  <a:close/>
                  <a:moveTo>
                    <a:pt x="1117" y="136"/>
                  </a:moveTo>
                  <a:cubicBezTo>
                    <a:pt x="1109" y="140"/>
                    <a:pt x="1102" y="144"/>
                    <a:pt x="1095" y="149"/>
                  </a:cubicBezTo>
                  <a:cubicBezTo>
                    <a:pt x="1094" y="149"/>
                    <a:pt x="1094" y="148"/>
                    <a:pt x="1093" y="148"/>
                  </a:cubicBezTo>
                  <a:cubicBezTo>
                    <a:pt x="1101" y="143"/>
                    <a:pt x="1109" y="139"/>
                    <a:pt x="1117" y="136"/>
                  </a:cubicBezTo>
                  <a:close/>
                  <a:moveTo>
                    <a:pt x="1249" y="107"/>
                  </a:moveTo>
                  <a:cubicBezTo>
                    <a:pt x="1250" y="108"/>
                    <a:pt x="1250" y="108"/>
                    <a:pt x="1250" y="108"/>
                  </a:cubicBezTo>
                  <a:cubicBezTo>
                    <a:pt x="1250" y="108"/>
                    <a:pt x="1250" y="109"/>
                    <a:pt x="1250" y="110"/>
                  </a:cubicBezTo>
                  <a:cubicBezTo>
                    <a:pt x="1250" y="115"/>
                    <a:pt x="1249" y="125"/>
                    <a:pt x="1240" y="146"/>
                  </a:cubicBezTo>
                  <a:cubicBezTo>
                    <a:pt x="1239" y="137"/>
                    <a:pt x="1236" y="128"/>
                    <a:pt x="1230" y="120"/>
                  </a:cubicBezTo>
                  <a:cubicBezTo>
                    <a:pt x="1225" y="114"/>
                    <a:pt x="1218" y="110"/>
                    <a:pt x="1211" y="107"/>
                  </a:cubicBezTo>
                  <a:cubicBezTo>
                    <a:pt x="1237" y="104"/>
                    <a:pt x="1246" y="105"/>
                    <a:pt x="1249" y="107"/>
                  </a:cubicBezTo>
                  <a:close/>
                  <a:moveTo>
                    <a:pt x="590" y="586"/>
                  </a:moveTo>
                  <a:cubicBezTo>
                    <a:pt x="580" y="605"/>
                    <a:pt x="569" y="624"/>
                    <a:pt x="559" y="643"/>
                  </a:cubicBezTo>
                  <a:cubicBezTo>
                    <a:pt x="543" y="673"/>
                    <a:pt x="543" y="673"/>
                    <a:pt x="543" y="673"/>
                  </a:cubicBezTo>
                  <a:cubicBezTo>
                    <a:pt x="527" y="702"/>
                    <a:pt x="509" y="735"/>
                    <a:pt x="494" y="771"/>
                  </a:cubicBezTo>
                  <a:cubicBezTo>
                    <a:pt x="473" y="803"/>
                    <a:pt x="452" y="836"/>
                    <a:pt x="432" y="869"/>
                  </a:cubicBezTo>
                  <a:cubicBezTo>
                    <a:pt x="409" y="905"/>
                    <a:pt x="385" y="942"/>
                    <a:pt x="361" y="979"/>
                  </a:cubicBezTo>
                  <a:cubicBezTo>
                    <a:pt x="395" y="888"/>
                    <a:pt x="440" y="801"/>
                    <a:pt x="496" y="717"/>
                  </a:cubicBezTo>
                  <a:cubicBezTo>
                    <a:pt x="510" y="695"/>
                    <a:pt x="526" y="674"/>
                    <a:pt x="541" y="652"/>
                  </a:cubicBezTo>
                  <a:cubicBezTo>
                    <a:pt x="557" y="631"/>
                    <a:pt x="573" y="609"/>
                    <a:pt x="590" y="586"/>
                  </a:cubicBezTo>
                  <a:close/>
                  <a:moveTo>
                    <a:pt x="665" y="689"/>
                  </a:moveTo>
                  <a:cubicBezTo>
                    <a:pt x="675" y="674"/>
                    <a:pt x="684" y="659"/>
                    <a:pt x="694" y="645"/>
                  </a:cubicBezTo>
                  <a:cubicBezTo>
                    <a:pt x="667" y="690"/>
                    <a:pt x="642" y="734"/>
                    <a:pt x="620" y="775"/>
                  </a:cubicBezTo>
                  <a:cubicBezTo>
                    <a:pt x="615" y="779"/>
                    <a:pt x="611" y="783"/>
                    <a:pt x="606" y="787"/>
                  </a:cubicBezTo>
                  <a:cubicBezTo>
                    <a:pt x="625" y="755"/>
                    <a:pt x="645" y="722"/>
                    <a:pt x="665" y="689"/>
                  </a:cubicBezTo>
                  <a:close/>
                  <a:moveTo>
                    <a:pt x="636" y="1095"/>
                  </a:moveTo>
                  <a:cubicBezTo>
                    <a:pt x="635" y="1096"/>
                    <a:pt x="634" y="1097"/>
                    <a:pt x="633" y="1098"/>
                  </a:cubicBezTo>
                  <a:cubicBezTo>
                    <a:pt x="633" y="1098"/>
                    <a:pt x="633" y="1097"/>
                    <a:pt x="633" y="1097"/>
                  </a:cubicBezTo>
                  <a:cubicBezTo>
                    <a:pt x="634" y="1096"/>
                    <a:pt x="635" y="1095"/>
                    <a:pt x="636" y="1095"/>
                  </a:cubicBezTo>
                  <a:close/>
                  <a:moveTo>
                    <a:pt x="1275" y="453"/>
                  </a:moveTo>
                  <a:cubicBezTo>
                    <a:pt x="1244" y="495"/>
                    <a:pt x="1217" y="535"/>
                    <a:pt x="1196" y="569"/>
                  </a:cubicBezTo>
                  <a:cubicBezTo>
                    <a:pt x="1154" y="636"/>
                    <a:pt x="1115" y="711"/>
                    <a:pt x="1074" y="800"/>
                  </a:cubicBezTo>
                  <a:cubicBezTo>
                    <a:pt x="1066" y="811"/>
                    <a:pt x="1059" y="823"/>
                    <a:pt x="1051" y="834"/>
                  </a:cubicBezTo>
                  <a:cubicBezTo>
                    <a:pt x="1004" y="903"/>
                    <a:pt x="956" y="975"/>
                    <a:pt x="905" y="1042"/>
                  </a:cubicBezTo>
                  <a:cubicBezTo>
                    <a:pt x="891" y="1061"/>
                    <a:pt x="891" y="1061"/>
                    <a:pt x="891" y="1061"/>
                  </a:cubicBezTo>
                  <a:cubicBezTo>
                    <a:pt x="889" y="1064"/>
                    <a:pt x="886" y="1068"/>
                    <a:pt x="882" y="1073"/>
                  </a:cubicBezTo>
                  <a:cubicBezTo>
                    <a:pt x="893" y="1042"/>
                    <a:pt x="906" y="1011"/>
                    <a:pt x="916" y="988"/>
                  </a:cubicBezTo>
                  <a:cubicBezTo>
                    <a:pt x="926" y="964"/>
                    <a:pt x="926" y="964"/>
                    <a:pt x="926" y="964"/>
                  </a:cubicBezTo>
                  <a:cubicBezTo>
                    <a:pt x="974" y="842"/>
                    <a:pt x="1042" y="721"/>
                    <a:pt x="1129" y="605"/>
                  </a:cubicBezTo>
                  <a:cubicBezTo>
                    <a:pt x="1145" y="584"/>
                    <a:pt x="1162" y="563"/>
                    <a:pt x="1179" y="542"/>
                  </a:cubicBezTo>
                  <a:cubicBezTo>
                    <a:pt x="1210" y="511"/>
                    <a:pt x="1242" y="482"/>
                    <a:pt x="1275" y="453"/>
                  </a:cubicBezTo>
                  <a:close/>
                  <a:moveTo>
                    <a:pt x="1253" y="701"/>
                  </a:moveTo>
                  <a:cubicBezTo>
                    <a:pt x="1290" y="652"/>
                    <a:pt x="1332" y="597"/>
                    <a:pt x="1378" y="541"/>
                  </a:cubicBezTo>
                  <a:cubicBezTo>
                    <a:pt x="1360" y="567"/>
                    <a:pt x="1341" y="594"/>
                    <a:pt x="1322" y="623"/>
                  </a:cubicBezTo>
                  <a:cubicBezTo>
                    <a:pt x="1282" y="683"/>
                    <a:pt x="1244" y="745"/>
                    <a:pt x="1207" y="805"/>
                  </a:cubicBezTo>
                  <a:cubicBezTo>
                    <a:pt x="1198" y="820"/>
                    <a:pt x="1188" y="836"/>
                    <a:pt x="1179" y="851"/>
                  </a:cubicBezTo>
                  <a:cubicBezTo>
                    <a:pt x="1190" y="819"/>
                    <a:pt x="1202" y="787"/>
                    <a:pt x="1214" y="755"/>
                  </a:cubicBezTo>
                  <a:cubicBezTo>
                    <a:pt x="1227" y="737"/>
                    <a:pt x="1240" y="719"/>
                    <a:pt x="1253" y="701"/>
                  </a:cubicBezTo>
                  <a:close/>
                  <a:moveTo>
                    <a:pt x="1852" y="240"/>
                  </a:moveTo>
                  <a:cubicBezTo>
                    <a:pt x="1872" y="226"/>
                    <a:pt x="1872" y="226"/>
                    <a:pt x="1872" y="226"/>
                  </a:cubicBezTo>
                  <a:cubicBezTo>
                    <a:pt x="1874" y="224"/>
                    <a:pt x="1877" y="222"/>
                    <a:pt x="1880" y="220"/>
                  </a:cubicBezTo>
                  <a:cubicBezTo>
                    <a:pt x="1866" y="236"/>
                    <a:pt x="1852" y="251"/>
                    <a:pt x="1839" y="264"/>
                  </a:cubicBezTo>
                  <a:cubicBezTo>
                    <a:pt x="1825" y="279"/>
                    <a:pt x="1813" y="292"/>
                    <a:pt x="1805" y="302"/>
                  </a:cubicBezTo>
                  <a:cubicBezTo>
                    <a:pt x="1788" y="323"/>
                    <a:pt x="1771" y="345"/>
                    <a:pt x="1753" y="367"/>
                  </a:cubicBezTo>
                  <a:cubicBezTo>
                    <a:pt x="1683" y="431"/>
                    <a:pt x="1622" y="502"/>
                    <a:pt x="1572" y="578"/>
                  </a:cubicBezTo>
                  <a:cubicBezTo>
                    <a:pt x="1555" y="603"/>
                    <a:pt x="1539" y="629"/>
                    <a:pt x="1525" y="656"/>
                  </a:cubicBezTo>
                  <a:cubicBezTo>
                    <a:pt x="1506" y="680"/>
                    <a:pt x="1487" y="704"/>
                    <a:pt x="1469" y="729"/>
                  </a:cubicBezTo>
                  <a:cubicBezTo>
                    <a:pt x="1449" y="756"/>
                    <a:pt x="1429" y="783"/>
                    <a:pt x="1410" y="811"/>
                  </a:cubicBezTo>
                  <a:cubicBezTo>
                    <a:pt x="1419" y="788"/>
                    <a:pt x="1428" y="766"/>
                    <a:pt x="1438" y="743"/>
                  </a:cubicBezTo>
                  <a:cubicBezTo>
                    <a:pt x="1444" y="735"/>
                    <a:pt x="1450" y="727"/>
                    <a:pt x="1455" y="719"/>
                  </a:cubicBezTo>
                  <a:cubicBezTo>
                    <a:pt x="1549" y="587"/>
                    <a:pt x="1647" y="462"/>
                    <a:pt x="1749" y="349"/>
                  </a:cubicBezTo>
                  <a:cubicBezTo>
                    <a:pt x="1749" y="349"/>
                    <a:pt x="1797" y="294"/>
                    <a:pt x="1797" y="294"/>
                  </a:cubicBezTo>
                  <a:cubicBezTo>
                    <a:pt x="1807" y="281"/>
                    <a:pt x="1818" y="269"/>
                    <a:pt x="1829" y="257"/>
                  </a:cubicBezTo>
                  <a:cubicBezTo>
                    <a:pt x="1837" y="251"/>
                    <a:pt x="1844" y="245"/>
                    <a:pt x="1852" y="240"/>
                  </a:cubicBezTo>
                  <a:close/>
                  <a:moveTo>
                    <a:pt x="1894" y="365"/>
                  </a:moveTo>
                  <a:cubicBezTo>
                    <a:pt x="1808" y="450"/>
                    <a:pt x="1732" y="541"/>
                    <a:pt x="1666" y="637"/>
                  </a:cubicBezTo>
                  <a:cubicBezTo>
                    <a:pt x="1654" y="654"/>
                    <a:pt x="1643" y="672"/>
                    <a:pt x="1632" y="689"/>
                  </a:cubicBezTo>
                  <a:cubicBezTo>
                    <a:pt x="1613" y="709"/>
                    <a:pt x="1595" y="729"/>
                    <a:pt x="1577" y="748"/>
                  </a:cubicBezTo>
                  <a:cubicBezTo>
                    <a:pt x="1584" y="734"/>
                    <a:pt x="1592" y="720"/>
                    <a:pt x="1600" y="706"/>
                  </a:cubicBezTo>
                  <a:cubicBezTo>
                    <a:pt x="1674" y="609"/>
                    <a:pt x="1749" y="515"/>
                    <a:pt x="1818" y="429"/>
                  </a:cubicBezTo>
                  <a:cubicBezTo>
                    <a:pt x="1842" y="407"/>
                    <a:pt x="1868" y="386"/>
                    <a:pt x="1894" y="365"/>
                  </a:cubicBezTo>
                  <a:close/>
                  <a:moveTo>
                    <a:pt x="2264" y="375"/>
                  </a:moveTo>
                  <a:cubicBezTo>
                    <a:pt x="2282" y="361"/>
                    <a:pt x="2301" y="348"/>
                    <a:pt x="2321" y="335"/>
                  </a:cubicBezTo>
                  <a:cubicBezTo>
                    <a:pt x="2335" y="325"/>
                    <a:pt x="2350" y="315"/>
                    <a:pt x="2364" y="305"/>
                  </a:cubicBezTo>
                  <a:cubicBezTo>
                    <a:pt x="2357" y="312"/>
                    <a:pt x="2349" y="320"/>
                    <a:pt x="2342" y="327"/>
                  </a:cubicBezTo>
                  <a:cubicBezTo>
                    <a:pt x="2336" y="331"/>
                    <a:pt x="2329" y="335"/>
                    <a:pt x="2323" y="340"/>
                  </a:cubicBezTo>
                  <a:cubicBezTo>
                    <a:pt x="2134" y="479"/>
                    <a:pt x="1989" y="622"/>
                    <a:pt x="1879" y="775"/>
                  </a:cubicBezTo>
                  <a:cubicBezTo>
                    <a:pt x="1873" y="785"/>
                    <a:pt x="1866" y="795"/>
                    <a:pt x="1859" y="805"/>
                  </a:cubicBezTo>
                  <a:cubicBezTo>
                    <a:pt x="1837" y="827"/>
                    <a:pt x="1816" y="850"/>
                    <a:pt x="1794" y="873"/>
                  </a:cubicBezTo>
                  <a:cubicBezTo>
                    <a:pt x="1822" y="832"/>
                    <a:pt x="1852" y="791"/>
                    <a:pt x="1883" y="751"/>
                  </a:cubicBezTo>
                  <a:cubicBezTo>
                    <a:pt x="1979" y="634"/>
                    <a:pt x="2107" y="491"/>
                    <a:pt x="2264" y="375"/>
                  </a:cubicBezTo>
                  <a:close/>
                  <a:moveTo>
                    <a:pt x="1932" y="859"/>
                  </a:moveTo>
                  <a:cubicBezTo>
                    <a:pt x="2029" y="762"/>
                    <a:pt x="2029" y="762"/>
                    <a:pt x="2029" y="762"/>
                  </a:cubicBezTo>
                  <a:cubicBezTo>
                    <a:pt x="2033" y="757"/>
                    <a:pt x="2038" y="752"/>
                    <a:pt x="2043" y="748"/>
                  </a:cubicBezTo>
                  <a:cubicBezTo>
                    <a:pt x="2009" y="799"/>
                    <a:pt x="1977" y="852"/>
                    <a:pt x="1946" y="903"/>
                  </a:cubicBezTo>
                  <a:cubicBezTo>
                    <a:pt x="1923" y="943"/>
                    <a:pt x="1923" y="943"/>
                    <a:pt x="1923" y="943"/>
                  </a:cubicBezTo>
                  <a:cubicBezTo>
                    <a:pt x="1914" y="958"/>
                    <a:pt x="1903" y="973"/>
                    <a:pt x="1893" y="989"/>
                  </a:cubicBezTo>
                  <a:cubicBezTo>
                    <a:pt x="1871" y="1013"/>
                    <a:pt x="1849" y="1037"/>
                    <a:pt x="1829" y="1060"/>
                  </a:cubicBezTo>
                  <a:cubicBezTo>
                    <a:pt x="1856" y="989"/>
                    <a:pt x="1889" y="923"/>
                    <a:pt x="1929" y="862"/>
                  </a:cubicBezTo>
                  <a:cubicBezTo>
                    <a:pt x="1930" y="861"/>
                    <a:pt x="1931" y="860"/>
                    <a:pt x="1932" y="859"/>
                  </a:cubicBezTo>
                  <a:close/>
                </a:path>
              </a:pathLst>
            </a:custGeom>
            <a:solidFill>
              <a:srgbClr val="F79646">
                <a:lumMod val="40000"/>
                <a:lumOff val="60000"/>
              </a:srgbClr>
            </a:solidFill>
            <a:ln>
              <a:noFill/>
            </a:ln>
          </p:spPr>
          <p:txBody>
            <a:bodyPr/>
            <a:p>
              <a:endParaRPr lang="zh-CN" altLang="en-US">
                <a:latin typeface="Times New Roman" panose="02020603050405020304" charset="0"/>
                <a:ea typeface="宋体-简" panose="02010800040101010101" charset="-122"/>
                <a:cs typeface="Times New Roman" panose="02020603050405020304" charset="0"/>
              </a:endParaRPr>
            </a:p>
          </p:txBody>
        </p:sp>
        <p:sp>
          <p:nvSpPr>
            <p:cNvPr id="110" name="TextBox 22"/>
            <p:cNvSpPr txBox="1"/>
            <p:nvPr/>
          </p:nvSpPr>
          <p:spPr>
            <a:xfrm>
              <a:off x="644" y="461"/>
              <a:ext cx="11526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</a:rPr>
                <a:t>资料卡片</a:t>
              </a:r>
              <a:endParaRPr lang="zh-CN" altLang="en-US" sz="3200" b="1" dirty="0">
                <a:solidFill>
                  <a:schemeClr val="tx1"/>
                </a:solidFill>
                <a:latin typeface="Times New Roman" panose="02020603050405020304" charset="0"/>
                <a:ea typeface="宋体-简" panose="02010800040101010101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37540" y="1301115"/>
            <a:ext cx="11214100" cy="41090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       A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剂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是一种白色颗粒状固体过碳酸钠，俗称固体双氧水，过碳酸钠（化学式2Na</a:t>
            </a:r>
            <a:r>
              <a:rPr lang="zh-CN" altLang="en-US" sz="3200" baseline="-250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CO</a:t>
            </a:r>
            <a:r>
              <a:rPr lang="zh-CN" altLang="en-US" sz="3200" baseline="-2500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·3H</a:t>
            </a:r>
            <a:r>
              <a:rPr lang="zh-CN" altLang="en-US" sz="3200" baseline="-250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zh-CN" altLang="en-US" sz="3200" baseline="-250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）溶于水或受热时，分解生成碳酸钠和过氧化氢，是很好的固体氧释放剂，可用于生活和医学上制备氧气。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10" descr="200753015303237598.jpg"/>
          <p:cNvPicPr>
            <a:picLocks noChangeAspect="1"/>
          </p:cNvPicPr>
          <p:nvPr/>
        </p:nvPicPr>
        <p:blipFill>
          <a:blip r:embed="rId1"/>
          <a:srcRect l="14794" t="3506" r="17676" b="4782"/>
          <a:stretch>
            <a:fillRect/>
          </a:stretch>
        </p:blipFill>
        <p:spPr>
          <a:xfrm>
            <a:off x="1620520" y="1688465"/>
            <a:ext cx="1710690" cy="3481705"/>
          </a:xfrm>
          <a:prstGeom prst="roundRect">
            <a:avLst/>
          </a:prstGeom>
          <a:noFill/>
          <a:ln w="9525">
            <a:noFill/>
          </a:ln>
        </p:spPr>
      </p:pic>
      <p:sp>
        <p:nvSpPr>
          <p:cNvPr id="10242" name="TextBox 11"/>
          <p:cNvSpPr txBox="1"/>
          <p:nvPr/>
        </p:nvSpPr>
        <p:spPr>
          <a:xfrm>
            <a:off x="3946525" y="1172210"/>
            <a:ext cx="5998210" cy="4831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</a:rPr>
              <a:t>主要成分】过氧化氢</a:t>
            </a:r>
            <a:b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</a:rPr>
            </a:b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</a:rPr>
              <a:t>【含量规格】</a:t>
            </a:r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</a:rPr>
              <a:t>15%</a:t>
            </a:r>
            <a:b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</a:rPr>
            </a:b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</a:rPr>
              <a:t>【作用与用途】</a:t>
            </a:r>
            <a:b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</a:rPr>
            </a:b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</a:rPr>
              <a:t>本品在分解过程中释放出活泼的新生态氧，可用于养殖池塘的增氧，药性温和，使用方便，无残留且绿色环保。</a:t>
            </a:r>
            <a:endParaRPr lang="zh-CN" altLang="en-US" sz="2800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</a:rPr>
              <a:t>【用法与用量】</a:t>
            </a:r>
            <a:b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</a:rPr>
            </a:b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</a:rPr>
              <a:t>用法：将本品以</a:t>
            </a:r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</a:rPr>
              <a:t>1000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</a:rPr>
              <a:t>倍水稀释后直接泼洒于养殖池塘中。</a:t>
            </a:r>
            <a:b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</a:rPr>
            </a:b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</a:rPr>
              <a:t>用量：每亩水深</a:t>
            </a:r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</a:rPr>
              <a:t>米用本品</a:t>
            </a:r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</a:rPr>
              <a:t>100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</a:rPr>
              <a:t>～</a:t>
            </a:r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</a:rPr>
              <a:t>150mL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</a:rPr>
              <a:t>，病情严重可加量使用。</a:t>
            </a:r>
            <a:endParaRPr lang="zh-CN" altLang="en-US" sz="2800" dirty="0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cxnSp>
        <p:nvCxnSpPr>
          <p:cNvPr id="2" name="直接箭头连接符 1"/>
          <p:cNvCxnSpPr>
            <a:stCxn id="33" idx="5"/>
            <a:endCxn id="3" idx="1"/>
          </p:cNvCxnSpPr>
          <p:nvPr/>
        </p:nvCxnSpPr>
        <p:spPr>
          <a:xfrm flipH="1">
            <a:off x="7188200" y="3795395"/>
            <a:ext cx="661035" cy="2070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9"/>
          <p:cNvSpPr txBox="1"/>
          <p:nvPr/>
        </p:nvSpPr>
        <p:spPr>
          <a:xfrm>
            <a:off x="7187883" y="3741103"/>
            <a:ext cx="4805680" cy="521970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pPr defTabSz="914400"/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</a:rPr>
              <a:t>过氧化氢分解只产生氧气、水</a:t>
            </a:r>
            <a:endParaRPr lang="zh-CN" altLang="en-US" sz="2800" dirty="0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6952615" y="3292926"/>
            <a:ext cx="1050290" cy="5883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6102666" y="1112187"/>
            <a:ext cx="1522413" cy="5523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37" name="直接箭头连接符 36"/>
          <p:cNvCxnSpPr/>
          <p:nvPr/>
        </p:nvCxnSpPr>
        <p:spPr>
          <a:xfrm>
            <a:off x="7110730" y="1671955"/>
            <a:ext cx="2315845" cy="19189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组合 107"/>
          <p:cNvGrpSpPr/>
          <p:nvPr/>
        </p:nvGrpSpPr>
        <p:grpSpPr>
          <a:xfrm>
            <a:off x="290830" y="292735"/>
            <a:ext cx="2075576" cy="803275"/>
            <a:chOff x="153" y="352"/>
            <a:chExt cx="12017" cy="1265"/>
          </a:xfrm>
        </p:grpSpPr>
        <p:sp>
          <p:nvSpPr>
            <p:cNvPr id="109" name="PA_任意多边形 5"/>
            <p:cNvSpPr>
              <a:spLocks noEditPoints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53" y="352"/>
              <a:ext cx="11500" cy="1265"/>
            </a:xfrm>
            <a:custGeom>
              <a:avLst/>
              <a:gdLst>
                <a:gd name="T0" fmla="*/ 342 w 2787"/>
                <a:gd name="T1" fmla="*/ 280 h 1349"/>
                <a:gd name="T2" fmla="*/ 170 w 2787"/>
                <a:gd name="T3" fmla="*/ 344 h 1349"/>
                <a:gd name="T4" fmla="*/ 143 w 2787"/>
                <a:gd name="T5" fmla="*/ 698 h 1349"/>
                <a:gd name="T6" fmla="*/ 214 w 2787"/>
                <a:gd name="T7" fmla="*/ 912 h 1349"/>
                <a:gd name="T8" fmla="*/ 230 w 2787"/>
                <a:gd name="T9" fmla="*/ 1199 h 1349"/>
                <a:gd name="T10" fmla="*/ 506 w 2787"/>
                <a:gd name="T11" fmla="*/ 1115 h 1349"/>
                <a:gd name="T12" fmla="*/ 727 w 2787"/>
                <a:gd name="T13" fmla="*/ 1124 h 1349"/>
                <a:gd name="T14" fmla="*/ 944 w 2787"/>
                <a:gd name="T15" fmla="*/ 1141 h 1349"/>
                <a:gd name="T16" fmla="*/ 1129 w 2787"/>
                <a:gd name="T17" fmla="*/ 1226 h 1349"/>
                <a:gd name="T18" fmla="*/ 1335 w 2787"/>
                <a:gd name="T19" fmla="*/ 1185 h 1349"/>
                <a:gd name="T20" fmla="*/ 1521 w 2787"/>
                <a:gd name="T21" fmla="*/ 1247 h 1349"/>
                <a:gd name="T22" fmla="*/ 1690 w 2787"/>
                <a:gd name="T23" fmla="*/ 1203 h 1349"/>
                <a:gd name="T24" fmla="*/ 1912 w 2787"/>
                <a:gd name="T25" fmla="*/ 1176 h 1349"/>
                <a:gd name="T26" fmla="*/ 2077 w 2787"/>
                <a:gd name="T27" fmla="*/ 1212 h 1349"/>
                <a:gd name="T28" fmla="*/ 2177 w 2787"/>
                <a:gd name="T29" fmla="*/ 1253 h 1349"/>
                <a:gd name="T30" fmla="*/ 2397 w 2787"/>
                <a:gd name="T31" fmla="*/ 1269 h 1349"/>
                <a:gd name="T32" fmla="*/ 2570 w 2787"/>
                <a:gd name="T33" fmla="*/ 1313 h 1349"/>
                <a:gd name="T34" fmla="*/ 2721 w 2787"/>
                <a:gd name="T35" fmla="*/ 1127 h 1349"/>
                <a:gd name="T36" fmla="*/ 2731 w 2787"/>
                <a:gd name="T37" fmla="*/ 940 h 1349"/>
                <a:gd name="T38" fmla="*/ 2713 w 2787"/>
                <a:gd name="T39" fmla="*/ 775 h 1349"/>
                <a:gd name="T40" fmla="*/ 2754 w 2787"/>
                <a:gd name="T41" fmla="*/ 619 h 1349"/>
                <a:gd name="T42" fmla="*/ 2679 w 2787"/>
                <a:gd name="T43" fmla="*/ 606 h 1349"/>
                <a:gd name="T44" fmla="*/ 2628 w 2787"/>
                <a:gd name="T45" fmla="*/ 456 h 1349"/>
                <a:gd name="T46" fmla="*/ 2656 w 2787"/>
                <a:gd name="T47" fmla="*/ 409 h 1349"/>
                <a:gd name="T48" fmla="*/ 2663 w 2787"/>
                <a:gd name="T49" fmla="*/ 320 h 1349"/>
                <a:gd name="T50" fmla="*/ 2553 w 2787"/>
                <a:gd name="T51" fmla="*/ 287 h 1349"/>
                <a:gd name="T52" fmla="*/ 2432 w 2787"/>
                <a:gd name="T53" fmla="*/ 203 h 1349"/>
                <a:gd name="T54" fmla="*/ 2270 w 2787"/>
                <a:gd name="T55" fmla="*/ 177 h 1349"/>
                <a:gd name="T56" fmla="*/ 2019 w 2787"/>
                <a:gd name="T57" fmla="*/ 176 h 1349"/>
                <a:gd name="T58" fmla="*/ 1872 w 2787"/>
                <a:gd name="T59" fmla="*/ 84 h 1349"/>
                <a:gd name="T60" fmla="*/ 1773 w 2787"/>
                <a:gd name="T61" fmla="*/ 58 h 1349"/>
                <a:gd name="T62" fmla="*/ 1403 w 2787"/>
                <a:gd name="T63" fmla="*/ 190 h 1349"/>
                <a:gd name="T64" fmla="*/ 1482 w 2787"/>
                <a:gd name="T65" fmla="*/ 56 h 1349"/>
                <a:gd name="T66" fmla="*/ 922 w 2787"/>
                <a:gd name="T67" fmla="*/ 148 h 1349"/>
                <a:gd name="T68" fmla="*/ 311 w 2787"/>
                <a:gd name="T69" fmla="*/ 791 h 1349"/>
                <a:gd name="T70" fmla="*/ 784 w 2787"/>
                <a:gd name="T71" fmla="*/ 160 h 1349"/>
                <a:gd name="T72" fmla="*/ 404 w 2787"/>
                <a:gd name="T73" fmla="*/ 437 h 1349"/>
                <a:gd name="T74" fmla="*/ 758 w 2787"/>
                <a:gd name="T75" fmla="*/ 62 h 1349"/>
                <a:gd name="T76" fmla="*/ 1093 w 2787"/>
                <a:gd name="T77" fmla="*/ 148 h 1349"/>
                <a:gd name="T78" fmla="*/ 1230 w 2787"/>
                <a:gd name="T79" fmla="*/ 120 h 1349"/>
                <a:gd name="T80" fmla="*/ 494 w 2787"/>
                <a:gd name="T81" fmla="*/ 771 h 1349"/>
                <a:gd name="T82" fmla="*/ 665 w 2787"/>
                <a:gd name="T83" fmla="*/ 689 h 1349"/>
                <a:gd name="T84" fmla="*/ 633 w 2787"/>
                <a:gd name="T85" fmla="*/ 1098 h 1349"/>
                <a:gd name="T86" fmla="*/ 1051 w 2787"/>
                <a:gd name="T87" fmla="*/ 834 h 1349"/>
                <a:gd name="T88" fmla="*/ 1129 w 2787"/>
                <a:gd name="T89" fmla="*/ 605 h 1349"/>
                <a:gd name="T90" fmla="*/ 1207 w 2787"/>
                <a:gd name="T91" fmla="*/ 805 h 1349"/>
                <a:gd name="T92" fmla="*/ 1880 w 2787"/>
                <a:gd name="T93" fmla="*/ 220 h 1349"/>
                <a:gd name="T94" fmla="*/ 1469 w 2787"/>
                <a:gd name="T95" fmla="*/ 729 h 1349"/>
                <a:gd name="T96" fmla="*/ 1829 w 2787"/>
                <a:gd name="T97" fmla="*/ 257 h 1349"/>
                <a:gd name="T98" fmla="*/ 1600 w 2787"/>
                <a:gd name="T99" fmla="*/ 706 h 1349"/>
                <a:gd name="T100" fmla="*/ 2342 w 2787"/>
                <a:gd name="T101" fmla="*/ 327 h 1349"/>
                <a:gd name="T102" fmla="*/ 2264 w 2787"/>
                <a:gd name="T103" fmla="*/ 375 h 1349"/>
                <a:gd name="T104" fmla="*/ 1893 w 2787"/>
                <a:gd name="T105" fmla="*/ 989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87" h="1349">
                  <a:moveTo>
                    <a:pt x="573" y="70"/>
                  </a:moveTo>
                  <a:cubicBezTo>
                    <a:pt x="569" y="74"/>
                    <a:pt x="565" y="78"/>
                    <a:pt x="561" y="82"/>
                  </a:cubicBezTo>
                  <a:cubicBezTo>
                    <a:pt x="556" y="85"/>
                    <a:pt x="552" y="88"/>
                    <a:pt x="548" y="92"/>
                  </a:cubicBezTo>
                  <a:cubicBezTo>
                    <a:pt x="537" y="102"/>
                    <a:pt x="527" y="112"/>
                    <a:pt x="517" y="123"/>
                  </a:cubicBezTo>
                  <a:cubicBezTo>
                    <a:pt x="494" y="144"/>
                    <a:pt x="472" y="163"/>
                    <a:pt x="450" y="183"/>
                  </a:cubicBezTo>
                  <a:cubicBezTo>
                    <a:pt x="415" y="213"/>
                    <a:pt x="379" y="245"/>
                    <a:pt x="342" y="280"/>
                  </a:cubicBezTo>
                  <a:cubicBezTo>
                    <a:pt x="387" y="230"/>
                    <a:pt x="436" y="183"/>
                    <a:pt x="486" y="135"/>
                  </a:cubicBezTo>
                  <a:cubicBezTo>
                    <a:pt x="495" y="127"/>
                    <a:pt x="500" y="115"/>
                    <a:pt x="500" y="103"/>
                  </a:cubicBezTo>
                  <a:cubicBezTo>
                    <a:pt x="500" y="92"/>
                    <a:pt x="496" y="81"/>
                    <a:pt x="488" y="72"/>
                  </a:cubicBezTo>
                  <a:cubicBezTo>
                    <a:pt x="471" y="54"/>
                    <a:pt x="442" y="53"/>
                    <a:pt x="424" y="70"/>
                  </a:cubicBezTo>
                  <a:cubicBezTo>
                    <a:pt x="345" y="144"/>
                    <a:pt x="270" y="218"/>
                    <a:pt x="206" y="304"/>
                  </a:cubicBezTo>
                  <a:cubicBezTo>
                    <a:pt x="200" y="312"/>
                    <a:pt x="185" y="328"/>
                    <a:pt x="170" y="344"/>
                  </a:cubicBezTo>
                  <a:cubicBezTo>
                    <a:pt x="98" y="420"/>
                    <a:pt x="0" y="524"/>
                    <a:pt x="52" y="605"/>
                  </a:cubicBezTo>
                  <a:cubicBezTo>
                    <a:pt x="60" y="617"/>
                    <a:pt x="74" y="625"/>
                    <a:pt x="89" y="626"/>
                  </a:cubicBezTo>
                  <a:cubicBezTo>
                    <a:pt x="136" y="627"/>
                    <a:pt x="166" y="586"/>
                    <a:pt x="186" y="558"/>
                  </a:cubicBezTo>
                  <a:cubicBezTo>
                    <a:pt x="190" y="552"/>
                    <a:pt x="194" y="547"/>
                    <a:pt x="197" y="544"/>
                  </a:cubicBezTo>
                  <a:cubicBezTo>
                    <a:pt x="216" y="522"/>
                    <a:pt x="237" y="501"/>
                    <a:pt x="259" y="479"/>
                  </a:cubicBezTo>
                  <a:cubicBezTo>
                    <a:pt x="211" y="547"/>
                    <a:pt x="167" y="621"/>
                    <a:pt x="143" y="698"/>
                  </a:cubicBezTo>
                  <a:cubicBezTo>
                    <a:pt x="142" y="703"/>
                    <a:pt x="138" y="712"/>
                    <a:pt x="134" y="720"/>
                  </a:cubicBezTo>
                  <a:cubicBezTo>
                    <a:pt x="122" y="746"/>
                    <a:pt x="105" y="785"/>
                    <a:pt x="105" y="822"/>
                  </a:cubicBezTo>
                  <a:cubicBezTo>
                    <a:pt x="105" y="847"/>
                    <a:pt x="113" y="872"/>
                    <a:pt x="136" y="890"/>
                  </a:cubicBezTo>
                  <a:cubicBezTo>
                    <a:pt x="151" y="901"/>
                    <a:pt x="168" y="905"/>
                    <a:pt x="187" y="901"/>
                  </a:cubicBezTo>
                  <a:cubicBezTo>
                    <a:pt x="191" y="900"/>
                    <a:pt x="196" y="899"/>
                    <a:pt x="200" y="897"/>
                  </a:cubicBezTo>
                  <a:cubicBezTo>
                    <a:pt x="204" y="903"/>
                    <a:pt x="208" y="908"/>
                    <a:pt x="214" y="912"/>
                  </a:cubicBezTo>
                  <a:cubicBezTo>
                    <a:pt x="229" y="924"/>
                    <a:pt x="247" y="929"/>
                    <a:pt x="267" y="926"/>
                  </a:cubicBezTo>
                  <a:cubicBezTo>
                    <a:pt x="273" y="925"/>
                    <a:pt x="280" y="924"/>
                    <a:pt x="287" y="921"/>
                  </a:cubicBezTo>
                  <a:cubicBezTo>
                    <a:pt x="274" y="955"/>
                    <a:pt x="262" y="989"/>
                    <a:pt x="251" y="1024"/>
                  </a:cubicBezTo>
                  <a:cubicBezTo>
                    <a:pt x="251" y="1024"/>
                    <a:pt x="244" y="1044"/>
                    <a:pt x="244" y="1044"/>
                  </a:cubicBezTo>
                  <a:cubicBezTo>
                    <a:pt x="233" y="1075"/>
                    <a:pt x="219" y="1115"/>
                    <a:pt x="219" y="1151"/>
                  </a:cubicBezTo>
                  <a:cubicBezTo>
                    <a:pt x="219" y="1168"/>
                    <a:pt x="222" y="1184"/>
                    <a:pt x="230" y="1199"/>
                  </a:cubicBezTo>
                  <a:cubicBezTo>
                    <a:pt x="236" y="1209"/>
                    <a:pt x="246" y="1216"/>
                    <a:pt x="258" y="1219"/>
                  </a:cubicBezTo>
                  <a:cubicBezTo>
                    <a:pt x="270" y="1222"/>
                    <a:pt x="282" y="1220"/>
                    <a:pt x="293" y="1214"/>
                  </a:cubicBezTo>
                  <a:cubicBezTo>
                    <a:pt x="310" y="1203"/>
                    <a:pt x="326" y="1188"/>
                    <a:pt x="340" y="1172"/>
                  </a:cubicBezTo>
                  <a:cubicBezTo>
                    <a:pt x="340" y="1180"/>
                    <a:pt x="342" y="1188"/>
                    <a:pt x="345" y="1196"/>
                  </a:cubicBezTo>
                  <a:cubicBezTo>
                    <a:pt x="353" y="1216"/>
                    <a:pt x="374" y="1228"/>
                    <a:pt x="396" y="1223"/>
                  </a:cubicBezTo>
                  <a:cubicBezTo>
                    <a:pt x="447" y="1213"/>
                    <a:pt x="481" y="1156"/>
                    <a:pt x="506" y="1115"/>
                  </a:cubicBezTo>
                  <a:cubicBezTo>
                    <a:pt x="506" y="1115"/>
                    <a:pt x="508" y="1112"/>
                    <a:pt x="508" y="1111"/>
                  </a:cubicBezTo>
                  <a:cubicBezTo>
                    <a:pt x="514" y="1118"/>
                    <a:pt x="521" y="1124"/>
                    <a:pt x="529" y="1127"/>
                  </a:cubicBezTo>
                  <a:cubicBezTo>
                    <a:pt x="526" y="1142"/>
                    <a:pt x="524" y="1156"/>
                    <a:pt x="524" y="1169"/>
                  </a:cubicBezTo>
                  <a:cubicBezTo>
                    <a:pt x="524" y="1195"/>
                    <a:pt x="531" y="1216"/>
                    <a:pt x="549" y="1231"/>
                  </a:cubicBezTo>
                  <a:cubicBezTo>
                    <a:pt x="560" y="1241"/>
                    <a:pt x="575" y="1244"/>
                    <a:pt x="590" y="1241"/>
                  </a:cubicBezTo>
                  <a:cubicBezTo>
                    <a:pt x="649" y="1225"/>
                    <a:pt x="694" y="1167"/>
                    <a:pt x="727" y="1124"/>
                  </a:cubicBezTo>
                  <a:cubicBezTo>
                    <a:pt x="740" y="1107"/>
                    <a:pt x="740" y="1107"/>
                    <a:pt x="740" y="1107"/>
                  </a:cubicBezTo>
                  <a:cubicBezTo>
                    <a:pt x="763" y="1079"/>
                    <a:pt x="784" y="1050"/>
                    <a:pt x="806" y="1021"/>
                  </a:cubicBezTo>
                  <a:cubicBezTo>
                    <a:pt x="790" y="1064"/>
                    <a:pt x="778" y="1106"/>
                    <a:pt x="778" y="1142"/>
                  </a:cubicBezTo>
                  <a:cubicBezTo>
                    <a:pt x="778" y="1166"/>
                    <a:pt x="783" y="1187"/>
                    <a:pt x="796" y="1204"/>
                  </a:cubicBezTo>
                  <a:cubicBezTo>
                    <a:pt x="807" y="1217"/>
                    <a:pt x="824" y="1223"/>
                    <a:pt x="840" y="1220"/>
                  </a:cubicBezTo>
                  <a:cubicBezTo>
                    <a:pt x="883" y="1212"/>
                    <a:pt x="917" y="1176"/>
                    <a:pt x="944" y="1141"/>
                  </a:cubicBezTo>
                  <a:cubicBezTo>
                    <a:pt x="944" y="1156"/>
                    <a:pt x="947" y="1169"/>
                    <a:pt x="952" y="1181"/>
                  </a:cubicBezTo>
                  <a:cubicBezTo>
                    <a:pt x="959" y="1199"/>
                    <a:pt x="977" y="1210"/>
                    <a:pt x="997" y="1208"/>
                  </a:cubicBezTo>
                  <a:cubicBezTo>
                    <a:pt x="1015" y="1207"/>
                    <a:pt x="1032" y="1200"/>
                    <a:pt x="1046" y="1190"/>
                  </a:cubicBezTo>
                  <a:cubicBezTo>
                    <a:pt x="1051" y="1191"/>
                    <a:pt x="1056" y="1191"/>
                    <a:pt x="1062" y="1191"/>
                  </a:cubicBezTo>
                  <a:cubicBezTo>
                    <a:pt x="1075" y="1190"/>
                    <a:pt x="1088" y="1186"/>
                    <a:pt x="1100" y="1180"/>
                  </a:cubicBezTo>
                  <a:cubicBezTo>
                    <a:pt x="1103" y="1199"/>
                    <a:pt x="1112" y="1215"/>
                    <a:pt x="1129" y="1226"/>
                  </a:cubicBezTo>
                  <a:cubicBezTo>
                    <a:pt x="1146" y="1237"/>
                    <a:pt x="1163" y="1238"/>
                    <a:pt x="1180" y="1233"/>
                  </a:cubicBezTo>
                  <a:cubicBezTo>
                    <a:pt x="1182" y="1239"/>
                    <a:pt x="1185" y="1244"/>
                    <a:pt x="1190" y="1248"/>
                  </a:cubicBezTo>
                  <a:cubicBezTo>
                    <a:pt x="1200" y="1258"/>
                    <a:pt x="1214" y="1262"/>
                    <a:pt x="1228" y="1260"/>
                  </a:cubicBezTo>
                  <a:cubicBezTo>
                    <a:pt x="1275" y="1253"/>
                    <a:pt x="1308" y="1210"/>
                    <a:pt x="1331" y="1179"/>
                  </a:cubicBezTo>
                  <a:cubicBezTo>
                    <a:pt x="1331" y="1179"/>
                    <a:pt x="1332" y="1179"/>
                    <a:pt x="1332" y="1179"/>
                  </a:cubicBezTo>
                  <a:cubicBezTo>
                    <a:pt x="1333" y="1181"/>
                    <a:pt x="1334" y="1183"/>
                    <a:pt x="1335" y="1185"/>
                  </a:cubicBezTo>
                  <a:cubicBezTo>
                    <a:pt x="1339" y="1190"/>
                    <a:pt x="1343" y="1194"/>
                    <a:pt x="1349" y="1198"/>
                  </a:cubicBezTo>
                  <a:cubicBezTo>
                    <a:pt x="1343" y="1218"/>
                    <a:pt x="1339" y="1238"/>
                    <a:pt x="1339" y="1258"/>
                  </a:cubicBezTo>
                  <a:cubicBezTo>
                    <a:pt x="1339" y="1259"/>
                    <a:pt x="1339" y="1260"/>
                    <a:pt x="1339" y="1262"/>
                  </a:cubicBezTo>
                  <a:cubicBezTo>
                    <a:pt x="1340" y="1284"/>
                    <a:pt x="1357" y="1303"/>
                    <a:pt x="1379" y="1305"/>
                  </a:cubicBezTo>
                  <a:cubicBezTo>
                    <a:pt x="1426" y="1311"/>
                    <a:pt x="1465" y="1273"/>
                    <a:pt x="1506" y="1222"/>
                  </a:cubicBezTo>
                  <a:cubicBezTo>
                    <a:pt x="1508" y="1232"/>
                    <a:pt x="1513" y="1240"/>
                    <a:pt x="1521" y="1247"/>
                  </a:cubicBezTo>
                  <a:cubicBezTo>
                    <a:pt x="1532" y="1256"/>
                    <a:pt x="1547" y="1259"/>
                    <a:pt x="1561" y="1256"/>
                  </a:cubicBezTo>
                  <a:cubicBezTo>
                    <a:pt x="1597" y="1246"/>
                    <a:pt x="1622" y="1213"/>
                    <a:pt x="1639" y="1189"/>
                  </a:cubicBezTo>
                  <a:cubicBezTo>
                    <a:pt x="1648" y="1177"/>
                    <a:pt x="1648" y="1177"/>
                    <a:pt x="1648" y="1177"/>
                  </a:cubicBezTo>
                  <a:cubicBezTo>
                    <a:pt x="1673" y="1147"/>
                    <a:pt x="1698" y="1117"/>
                    <a:pt x="1722" y="1088"/>
                  </a:cubicBezTo>
                  <a:cubicBezTo>
                    <a:pt x="1722" y="1089"/>
                    <a:pt x="1721" y="1091"/>
                    <a:pt x="1721" y="1092"/>
                  </a:cubicBezTo>
                  <a:cubicBezTo>
                    <a:pt x="1707" y="1126"/>
                    <a:pt x="1690" y="1166"/>
                    <a:pt x="1690" y="1203"/>
                  </a:cubicBezTo>
                  <a:cubicBezTo>
                    <a:pt x="1690" y="1217"/>
                    <a:pt x="1692" y="1230"/>
                    <a:pt x="1698" y="1243"/>
                  </a:cubicBezTo>
                  <a:cubicBezTo>
                    <a:pt x="1703" y="1255"/>
                    <a:pt x="1713" y="1264"/>
                    <a:pt x="1726" y="1268"/>
                  </a:cubicBezTo>
                  <a:cubicBezTo>
                    <a:pt x="1738" y="1272"/>
                    <a:pt x="1752" y="1270"/>
                    <a:pt x="1763" y="1263"/>
                  </a:cubicBezTo>
                  <a:cubicBezTo>
                    <a:pt x="1784" y="1249"/>
                    <a:pt x="1803" y="1231"/>
                    <a:pt x="1821" y="1211"/>
                  </a:cubicBezTo>
                  <a:cubicBezTo>
                    <a:pt x="1823" y="1212"/>
                    <a:pt x="1826" y="1212"/>
                    <a:pt x="1829" y="1213"/>
                  </a:cubicBezTo>
                  <a:cubicBezTo>
                    <a:pt x="1862" y="1216"/>
                    <a:pt x="1889" y="1196"/>
                    <a:pt x="1912" y="1176"/>
                  </a:cubicBezTo>
                  <a:cubicBezTo>
                    <a:pt x="1913" y="1183"/>
                    <a:pt x="1916" y="1190"/>
                    <a:pt x="1921" y="1196"/>
                  </a:cubicBezTo>
                  <a:cubicBezTo>
                    <a:pt x="1933" y="1210"/>
                    <a:pt x="1952" y="1216"/>
                    <a:pt x="1969" y="1210"/>
                  </a:cubicBezTo>
                  <a:cubicBezTo>
                    <a:pt x="1992" y="1203"/>
                    <a:pt x="2012" y="1188"/>
                    <a:pt x="2029" y="1172"/>
                  </a:cubicBezTo>
                  <a:cubicBezTo>
                    <a:pt x="2038" y="1184"/>
                    <a:pt x="2052" y="1191"/>
                    <a:pt x="2067" y="1190"/>
                  </a:cubicBezTo>
                  <a:cubicBezTo>
                    <a:pt x="2072" y="1190"/>
                    <a:pt x="2078" y="1189"/>
                    <a:pt x="2083" y="1188"/>
                  </a:cubicBezTo>
                  <a:cubicBezTo>
                    <a:pt x="2080" y="1196"/>
                    <a:pt x="2078" y="1204"/>
                    <a:pt x="2077" y="1212"/>
                  </a:cubicBezTo>
                  <a:cubicBezTo>
                    <a:pt x="2077" y="1214"/>
                    <a:pt x="2077" y="1215"/>
                    <a:pt x="2077" y="1216"/>
                  </a:cubicBezTo>
                  <a:cubicBezTo>
                    <a:pt x="2077" y="1231"/>
                    <a:pt x="2084" y="1245"/>
                    <a:pt x="2096" y="1253"/>
                  </a:cubicBezTo>
                  <a:cubicBezTo>
                    <a:pt x="2110" y="1263"/>
                    <a:pt x="2127" y="1264"/>
                    <a:pt x="2142" y="1257"/>
                  </a:cubicBezTo>
                  <a:cubicBezTo>
                    <a:pt x="2157" y="1249"/>
                    <a:pt x="2171" y="1240"/>
                    <a:pt x="2183" y="1229"/>
                  </a:cubicBezTo>
                  <a:cubicBezTo>
                    <a:pt x="2181" y="1233"/>
                    <a:pt x="2180" y="1237"/>
                    <a:pt x="2179" y="1241"/>
                  </a:cubicBezTo>
                  <a:cubicBezTo>
                    <a:pt x="2178" y="1245"/>
                    <a:pt x="2177" y="1249"/>
                    <a:pt x="2177" y="1253"/>
                  </a:cubicBezTo>
                  <a:cubicBezTo>
                    <a:pt x="2177" y="1264"/>
                    <a:pt x="2182" y="1276"/>
                    <a:pt x="2190" y="1284"/>
                  </a:cubicBezTo>
                  <a:cubicBezTo>
                    <a:pt x="2201" y="1296"/>
                    <a:pt x="2218" y="1300"/>
                    <a:pt x="2233" y="1296"/>
                  </a:cubicBezTo>
                  <a:cubicBezTo>
                    <a:pt x="2235" y="1296"/>
                    <a:pt x="2237" y="1295"/>
                    <a:pt x="2239" y="1295"/>
                  </a:cubicBezTo>
                  <a:cubicBezTo>
                    <a:pt x="2239" y="1297"/>
                    <a:pt x="2240" y="1300"/>
                    <a:pt x="2242" y="1303"/>
                  </a:cubicBezTo>
                  <a:cubicBezTo>
                    <a:pt x="2250" y="1317"/>
                    <a:pt x="2264" y="1325"/>
                    <a:pt x="2280" y="1326"/>
                  </a:cubicBezTo>
                  <a:cubicBezTo>
                    <a:pt x="2319" y="1326"/>
                    <a:pt x="2357" y="1304"/>
                    <a:pt x="2397" y="1269"/>
                  </a:cubicBezTo>
                  <a:cubicBezTo>
                    <a:pt x="2397" y="1281"/>
                    <a:pt x="2402" y="1292"/>
                    <a:pt x="2411" y="1301"/>
                  </a:cubicBezTo>
                  <a:cubicBezTo>
                    <a:pt x="2428" y="1316"/>
                    <a:pt x="2454" y="1316"/>
                    <a:pt x="2471" y="1301"/>
                  </a:cubicBezTo>
                  <a:cubicBezTo>
                    <a:pt x="2472" y="1301"/>
                    <a:pt x="2473" y="1300"/>
                    <a:pt x="2473" y="1300"/>
                  </a:cubicBezTo>
                  <a:cubicBezTo>
                    <a:pt x="2473" y="1311"/>
                    <a:pt x="2477" y="1322"/>
                    <a:pt x="2485" y="1330"/>
                  </a:cubicBezTo>
                  <a:cubicBezTo>
                    <a:pt x="2502" y="1348"/>
                    <a:pt x="2530" y="1349"/>
                    <a:pt x="2548" y="1333"/>
                  </a:cubicBezTo>
                  <a:cubicBezTo>
                    <a:pt x="2570" y="1313"/>
                    <a:pt x="2570" y="1313"/>
                    <a:pt x="2570" y="1313"/>
                  </a:cubicBezTo>
                  <a:cubicBezTo>
                    <a:pt x="2595" y="1290"/>
                    <a:pt x="2628" y="1260"/>
                    <a:pt x="2660" y="1239"/>
                  </a:cubicBezTo>
                  <a:cubicBezTo>
                    <a:pt x="2675" y="1254"/>
                    <a:pt x="2698" y="1258"/>
                    <a:pt x="2716" y="1247"/>
                  </a:cubicBezTo>
                  <a:cubicBezTo>
                    <a:pt x="2744" y="1230"/>
                    <a:pt x="2762" y="1203"/>
                    <a:pt x="2763" y="1174"/>
                  </a:cubicBezTo>
                  <a:cubicBezTo>
                    <a:pt x="2763" y="1174"/>
                    <a:pt x="2763" y="1173"/>
                    <a:pt x="2763" y="1172"/>
                  </a:cubicBezTo>
                  <a:cubicBezTo>
                    <a:pt x="2763" y="1160"/>
                    <a:pt x="2759" y="1149"/>
                    <a:pt x="2751" y="1140"/>
                  </a:cubicBezTo>
                  <a:cubicBezTo>
                    <a:pt x="2743" y="1132"/>
                    <a:pt x="2732" y="1127"/>
                    <a:pt x="2721" y="1127"/>
                  </a:cubicBezTo>
                  <a:cubicBezTo>
                    <a:pt x="2741" y="1097"/>
                    <a:pt x="2759" y="1065"/>
                    <a:pt x="2766" y="1032"/>
                  </a:cubicBezTo>
                  <a:cubicBezTo>
                    <a:pt x="2766" y="1029"/>
                    <a:pt x="2767" y="1025"/>
                    <a:pt x="2767" y="1022"/>
                  </a:cubicBezTo>
                  <a:cubicBezTo>
                    <a:pt x="2767" y="1011"/>
                    <a:pt x="2763" y="1001"/>
                    <a:pt x="2755" y="992"/>
                  </a:cubicBezTo>
                  <a:cubicBezTo>
                    <a:pt x="2747" y="984"/>
                    <a:pt x="2737" y="979"/>
                    <a:pt x="2725" y="978"/>
                  </a:cubicBezTo>
                  <a:cubicBezTo>
                    <a:pt x="2729" y="967"/>
                    <a:pt x="2731" y="956"/>
                    <a:pt x="2731" y="945"/>
                  </a:cubicBezTo>
                  <a:cubicBezTo>
                    <a:pt x="2731" y="944"/>
                    <a:pt x="2731" y="942"/>
                    <a:pt x="2731" y="940"/>
                  </a:cubicBezTo>
                  <a:cubicBezTo>
                    <a:pt x="2731" y="928"/>
                    <a:pt x="2725" y="917"/>
                    <a:pt x="2716" y="909"/>
                  </a:cubicBezTo>
                  <a:cubicBezTo>
                    <a:pt x="2716" y="909"/>
                    <a:pt x="2716" y="909"/>
                    <a:pt x="2715" y="909"/>
                  </a:cubicBezTo>
                  <a:cubicBezTo>
                    <a:pt x="2737" y="885"/>
                    <a:pt x="2758" y="862"/>
                    <a:pt x="2777" y="837"/>
                  </a:cubicBezTo>
                  <a:cubicBezTo>
                    <a:pt x="2784" y="829"/>
                    <a:pt x="2787" y="819"/>
                    <a:pt x="2787" y="809"/>
                  </a:cubicBezTo>
                  <a:cubicBezTo>
                    <a:pt x="2787" y="797"/>
                    <a:pt x="2783" y="785"/>
                    <a:pt x="2774" y="777"/>
                  </a:cubicBezTo>
                  <a:cubicBezTo>
                    <a:pt x="2757" y="760"/>
                    <a:pt x="2731" y="760"/>
                    <a:pt x="2713" y="775"/>
                  </a:cubicBezTo>
                  <a:cubicBezTo>
                    <a:pt x="2663" y="818"/>
                    <a:pt x="2609" y="858"/>
                    <a:pt x="2556" y="896"/>
                  </a:cubicBezTo>
                  <a:cubicBezTo>
                    <a:pt x="2552" y="899"/>
                    <a:pt x="2548" y="902"/>
                    <a:pt x="2544" y="905"/>
                  </a:cubicBezTo>
                  <a:cubicBezTo>
                    <a:pt x="2595" y="839"/>
                    <a:pt x="2648" y="771"/>
                    <a:pt x="2709" y="715"/>
                  </a:cubicBezTo>
                  <a:cubicBezTo>
                    <a:pt x="2722" y="704"/>
                    <a:pt x="2735" y="693"/>
                    <a:pt x="2748" y="682"/>
                  </a:cubicBezTo>
                  <a:cubicBezTo>
                    <a:pt x="2759" y="673"/>
                    <a:pt x="2764" y="660"/>
                    <a:pt x="2764" y="647"/>
                  </a:cubicBezTo>
                  <a:cubicBezTo>
                    <a:pt x="2764" y="637"/>
                    <a:pt x="2761" y="627"/>
                    <a:pt x="2754" y="619"/>
                  </a:cubicBezTo>
                  <a:cubicBezTo>
                    <a:pt x="2738" y="600"/>
                    <a:pt x="2711" y="597"/>
                    <a:pt x="2691" y="612"/>
                  </a:cubicBezTo>
                  <a:cubicBezTo>
                    <a:pt x="2691" y="612"/>
                    <a:pt x="2690" y="613"/>
                    <a:pt x="2690" y="613"/>
                  </a:cubicBezTo>
                  <a:cubicBezTo>
                    <a:pt x="2690" y="613"/>
                    <a:pt x="2690" y="613"/>
                    <a:pt x="2690" y="613"/>
                  </a:cubicBezTo>
                  <a:cubicBezTo>
                    <a:pt x="2690" y="614"/>
                    <a:pt x="2689" y="614"/>
                    <a:pt x="2689" y="614"/>
                  </a:cubicBezTo>
                  <a:cubicBezTo>
                    <a:pt x="2684" y="618"/>
                    <a:pt x="2678" y="623"/>
                    <a:pt x="2673" y="627"/>
                  </a:cubicBezTo>
                  <a:cubicBezTo>
                    <a:pt x="2677" y="621"/>
                    <a:pt x="2679" y="614"/>
                    <a:pt x="2679" y="606"/>
                  </a:cubicBezTo>
                  <a:cubicBezTo>
                    <a:pt x="2679" y="598"/>
                    <a:pt x="2676" y="589"/>
                    <a:pt x="2671" y="582"/>
                  </a:cubicBezTo>
                  <a:cubicBezTo>
                    <a:pt x="2662" y="568"/>
                    <a:pt x="2647" y="561"/>
                    <a:pt x="2631" y="562"/>
                  </a:cubicBezTo>
                  <a:cubicBezTo>
                    <a:pt x="2645" y="551"/>
                    <a:pt x="2660" y="542"/>
                    <a:pt x="2674" y="533"/>
                  </a:cubicBezTo>
                  <a:cubicBezTo>
                    <a:pt x="2688" y="524"/>
                    <a:pt x="2696" y="509"/>
                    <a:pt x="2696" y="494"/>
                  </a:cubicBezTo>
                  <a:cubicBezTo>
                    <a:pt x="2696" y="486"/>
                    <a:pt x="2694" y="478"/>
                    <a:pt x="2689" y="471"/>
                  </a:cubicBezTo>
                  <a:cubicBezTo>
                    <a:pt x="2676" y="450"/>
                    <a:pt x="2649" y="443"/>
                    <a:pt x="2628" y="456"/>
                  </a:cubicBezTo>
                  <a:cubicBezTo>
                    <a:pt x="2628" y="456"/>
                    <a:pt x="2627" y="456"/>
                    <a:pt x="2627" y="456"/>
                  </a:cubicBezTo>
                  <a:cubicBezTo>
                    <a:pt x="2627" y="456"/>
                    <a:pt x="2627" y="456"/>
                    <a:pt x="2627" y="456"/>
                  </a:cubicBezTo>
                  <a:cubicBezTo>
                    <a:pt x="2627" y="456"/>
                    <a:pt x="2627" y="456"/>
                    <a:pt x="2627" y="456"/>
                  </a:cubicBezTo>
                  <a:cubicBezTo>
                    <a:pt x="2624" y="458"/>
                    <a:pt x="2620" y="460"/>
                    <a:pt x="2617" y="462"/>
                  </a:cubicBezTo>
                  <a:cubicBezTo>
                    <a:pt x="2625" y="456"/>
                    <a:pt x="2632" y="450"/>
                    <a:pt x="2640" y="443"/>
                  </a:cubicBezTo>
                  <a:cubicBezTo>
                    <a:pt x="2650" y="435"/>
                    <a:pt x="2656" y="422"/>
                    <a:pt x="2656" y="409"/>
                  </a:cubicBezTo>
                  <a:cubicBezTo>
                    <a:pt x="2656" y="400"/>
                    <a:pt x="2654" y="392"/>
                    <a:pt x="2649" y="384"/>
                  </a:cubicBezTo>
                  <a:cubicBezTo>
                    <a:pt x="2644" y="376"/>
                    <a:pt x="2636" y="371"/>
                    <a:pt x="2628" y="367"/>
                  </a:cubicBezTo>
                  <a:cubicBezTo>
                    <a:pt x="2633" y="364"/>
                    <a:pt x="2638" y="360"/>
                    <a:pt x="2643" y="357"/>
                  </a:cubicBezTo>
                  <a:cubicBezTo>
                    <a:pt x="2643" y="357"/>
                    <a:pt x="2642" y="357"/>
                    <a:pt x="2642" y="358"/>
                  </a:cubicBezTo>
                  <a:cubicBezTo>
                    <a:pt x="2643" y="357"/>
                    <a:pt x="2644" y="357"/>
                    <a:pt x="2644" y="356"/>
                  </a:cubicBezTo>
                  <a:cubicBezTo>
                    <a:pt x="2657" y="348"/>
                    <a:pt x="2663" y="334"/>
                    <a:pt x="2663" y="320"/>
                  </a:cubicBezTo>
                  <a:cubicBezTo>
                    <a:pt x="2663" y="311"/>
                    <a:pt x="2661" y="302"/>
                    <a:pt x="2656" y="294"/>
                  </a:cubicBezTo>
                  <a:cubicBezTo>
                    <a:pt x="2642" y="274"/>
                    <a:pt x="2614" y="269"/>
                    <a:pt x="2594" y="282"/>
                  </a:cubicBezTo>
                  <a:cubicBezTo>
                    <a:pt x="2593" y="282"/>
                    <a:pt x="2593" y="283"/>
                    <a:pt x="2592" y="283"/>
                  </a:cubicBezTo>
                  <a:cubicBezTo>
                    <a:pt x="2572" y="298"/>
                    <a:pt x="2547" y="309"/>
                    <a:pt x="2521" y="321"/>
                  </a:cubicBezTo>
                  <a:cubicBezTo>
                    <a:pt x="2516" y="323"/>
                    <a:pt x="2512" y="325"/>
                    <a:pt x="2508" y="327"/>
                  </a:cubicBezTo>
                  <a:cubicBezTo>
                    <a:pt x="2524" y="315"/>
                    <a:pt x="2540" y="302"/>
                    <a:pt x="2553" y="287"/>
                  </a:cubicBezTo>
                  <a:cubicBezTo>
                    <a:pt x="2561" y="278"/>
                    <a:pt x="2566" y="267"/>
                    <a:pt x="2566" y="256"/>
                  </a:cubicBezTo>
                  <a:cubicBezTo>
                    <a:pt x="2566" y="249"/>
                    <a:pt x="2564" y="241"/>
                    <a:pt x="2560" y="234"/>
                  </a:cubicBezTo>
                  <a:cubicBezTo>
                    <a:pt x="2550" y="217"/>
                    <a:pt x="2531" y="208"/>
                    <a:pt x="2512" y="212"/>
                  </a:cubicBezTo>
                  <a:cubicBezTo>
                    <a:pt x="2484" y="218"/>
                    <a:pt x="2457" y="232"/>
                    <a:pt x="2431" y="249"/>
                  </a:cubicBezTo>
                  <a:cubicBezTo>
                    <a:pt x="2436" y="242"/>
                    <a:pt x="2438" y="234"/>
                    <a:pt x="2438" y="226"/>
                  </a:cubicBezTo>
                  <a:cubicBezTo>
                    <a:pt x="2438" y="218"/>
                    <a:pt x="2436" y="210"/>
                    <a:pt x="2432" y="203"/>
                  </a:cubicBezTo>
                  <a:cubicBezTo>
                    <a:pt x="2421" y="184"/>
                    <a:pt x="2399" y="176"/>
                    <a:pt x="2378" y="183"/>
                  </a:cubicBezTo>
                  <a:cubicBezTo>
                    <a:pt x="2301" y="211"/>
                    <a:pt x="2231" y="266"/>
                    <a:pt x="2175" y="310"/>
                  </a:cubicBezTo>
                  <a:cubicBezTo>
                    <a:pt x="2086" y="380"/>
                    <a:pt x="2003" y="462"/>
                    <a:pt x="1913" y="568"/>
                  </a:cubicBezTo>
                  <a:cubicBezTo>
                    <a:pt x="1982" y="478"/>
                    <a:pt x="2056" y="390"/>
                    <a:pt x="2141" y="311"/>
                  </a:cubicBezTo>
                  <a:cubicBezTo>
                    <a:pt x="2148" y="305"/>
                    <a:pt x="2159" y="296"/>
                    <a:pt x="2172" y="286"/>
                  </a:cubicBezTo>
                  <a:cubicBezTo>
                    <a:pt x="2213" y="255"/>
                    <a:pt x="2259" y="219"/>
                    <a:pt x="2270" y="177"/>
                  </a:cubicBezTo>
                  <a:cubicBezTo>
                    <a:pt x="2271" y="174"/>
                    <a:pt x="2271" y="170"/>
                    <a:pt x="2271" y="166"/>
                  </a:cubicBezTo>
                  <a:cubicBezTo>
                    <a:pt x="2271" y="154"/>
                    <a:pt x="2266" y="142"/>
                    <a:pt x="2257" y="133"/>
                  </a:cubicBezTo>
                  <a:cubicBezTo>
                    <a:pt x="2246" y="122"/>
                    <a:pt x="2228" y="118"/>
                    <a:pt x="2213" y="123"/>
                  </a:cubicBezTo>
                  <a:cubicBezTo>
                    <a:pt x="2201" y="127"/>
                    <a:pt x="2189" y="132"/>
                    <a:pt x="2177" y="138"/>
                  </a:cubicBezTo>
                  <a:cubicBezTo>
                    <a:pt x="2175" y="136"/>
                    <a:pt x="2173" y="135"/>
                    <a:pt x="2170" y="135"/>
                  </a:cubicBezTo>
                  <a:cubicBezTo>
                    <a:pt x="2126" y="119"/>
                    <a:pt x="2074" y="143"/>
                    <a:pt x="2019" y="176"/>
                  </a:cubicBezTo>
                  <a:cubicBezTo>
                    <a:pt x="2025" y="160"/>
                    <a:pt x="2029" y="145"/>
                    <a:pt x="2029" y="130"/>
                  </a:cubicBezTo>
                  <a:cubicBezTo>
                    <a:pt x="2029" y="126"/>
                    <a:pt x="2028" y="122"/>
                    <a:pt x="2028" y="119"/>
                  </a:cubicBezTo>
                  <a:cubicBezTo>
                    <a:pt x="2025" y="98"/>
                    <a:pt x="2009" y="82"/>
                    <a:pt x="1988" y="80"/>
                  </a:cubicBezTo>
                  <a:cubicBezTo>
                    <a:pt x="1970" y="78"/>
                    <a:pt x="1952" y="81"/>
                    <a:pt x="1934" y="86"/>
                  </a:cubicBezTo>
                  <a:cubicBezTo>
                    <a:pt x="1934" y="86"/>
                    <a:pt x="1934" y="86"/>
                    <a:pt x="1934" y="86"/>
                  </a:cubicBezTo>
                  <a:cubicBezTo>
                    <a:pt x="1918" y="69"/>
                    <a:pt x="1890" y="68"/>
                    <a:pt x="1872" y="84"/>
                  </a:cubicBezTo>
                  <a:cubicBezTo>
                    <a:pt x="1866" y="88"/>
                    <a:pt x="1861" y="94"/>
                    <a:pt x="1856" y="99"/>
                  </a:cubicBezTo>
                  <a:cubicBezTo>
                    <a:pt x="1845" y="108"/>
                    <a:pt x="1833" y="117"/>
                    <a:pt x="1821" y="126"/>
                  </a:cubicBezTo>
                  <a:cubicBezTo>
                    <a:pt x="1823" y="121"/>
                    <a:pt x="1824" y="115"/>
                    <a:pt x="1825" y="109"/>
                  </a:cubicBezTo>
                  <a:cubicBezTo>
                    <a:pt x="1825" y="107"/>
                    <a:pt x="1825" y="105"/>
                    <a:pt x="1825" y="102"/>
                  </a:cubicBezTo>
                  <a:cubicBezTo>
                    <a:pt x="1825" y="90"/>
                    <a:pt x="1821" y="79"/>
                    <a:pt x="1812" y="70"/>
                  </a:cubicBezTo>
                  <a:cubicBezTo>
                    <a:pt x="1802" y="60"/>
                    <a:pt x="1787" y="56"/>
                    <a:pt x="1773" y="58"/>
                  </a:cubicBezTo>
                  <a:cubicBezTo>
                    <a:pt x="1714" y="68"/>
                    <a:pt x="1657" y="106"/>
                    <a:pt x="1611" y="136"/>
                  </a:cubicBezTo>
                  <a:cubicBezTo>
                    <a:pt x="1611" y="136"/>
                    <a:pt x="1610" y="137"/>
                    <a:pt x="1610" y="137"/>
                  </a:cubicBezTo>
                  <a:cubicBezTo>
                    <a:pt x="1610" y="135"/>
                    <a:pt x="1610" y="134"/>
                    <a:pt x="1610" y="132"/>
                  </a:cubicBezTo>
                  <a:cubicBezTo>
                    <a:pt x="1610" y="124"/>
                    <a:pt x="1608" y="116"/>
                    <a:pt x="1603" y="109"/>
                  </a:cubicBezTo>
                  <a:cubicBezTo>
                    <a:pt x="1593" y="91"/>
                    <a:pt x="1571" y="83"/>
                    <a:pt x="1551" y="89"/>
                  </a:cubicBezTo>
                  <a:cubicBezTo>
                    <a:pt x="1495" y="108"/>
                    <a:pt x="1446" y="151"/>
                    <a:pt x="1403" y="190"/>
                  </a:cubicBezTo>
                  <a:cubicBezTo>
                    <a:pt x="1405" y="183"/>
                    <a:pt x="1407" y="176"/>
                    <a:pt x="1408" y="169"/>
                  </a:cubicBezTo>
                  <a:cubicBezTo>
                    <a:pt x="1408" y="167"/>
                    <a:pt x="1408" y="165"/>
                    <a:pt x="1408" y="163"/>
                  </a:cubicBezTo>
                  <a:cubicBezTo>
                    <a:pt x="1408" y="162"/>
                    <a:pt x="1408" y="160"/>
                    <a:pt x="1408" y="159"/>
                  </a:cubicBezTo>
                  <a:cubicBezTo>
                    <a:pt x="1429" y="143"/>
                    <a:pt x="1450" y="127"/>
                    <a:pt x="1470" y="110"/>
                  </a:cubicBezTo>
                  <a:cubicBezTo>
                    <a:pt x="1481" y="101"/>
                    <a:pt x="1486" y="88"/>
                    <a:pt x="1486" y="76"/>
                  </a:cubicBezTo>
                  <a:cubicBezTo>
                    <a:pt x="1486" y="69"/>
                    <a:pt x="1485" y="62"/>
                    <a:pt x="1482" y="56"/>
                  </a:cubicBezTo>
                  <a:cubicBezTo>
                    <a:pt x="1472" y="37"/>
                    <a:pt x="1452" y="27"/>
                    <a:pt x="1431" y="32"/>
                  </a:cubicBezTo>
                  <a:cubicBezTo>
                    <a:pt x="1397" y="39"/>
                    <a:pt x="1365" y="56"/>
                    <a:pt x="1334" y="77"/>
                  </a:cubicBezTo>
                  <a:cubicBezTo>
                    <a:pt x="1321" y="43"/>
                    <a:pt x="1293" y="22"/>
                    <a:pt x="1254" y="17"/>
                  </a:cubicBezTo>
                  <a:cubicBezTo>
                    <a:pt x="1228" y="13"/>
                    <a:pt x="1202" y="17"/>
                    <a:pt x="1180" y="21"/>
                  </a:cubicBezTo>
                  <a:cubicBezTo>
                    <a:pt x="1084" y="39"/>
                    <a:pt x="1001" y="92"/>
                    <a:pt x="927" y="156"/>
                  </a:cubicBezTo>
                  <a:cubicBezTo>
                    <a:pt x="926" y="153"/>
                    <a:pt x="924" y="151"/>
                    <a:pt x="922" y="148"/>
                  </a:cubicBezTo>
                  <a:cubicBezTo>
                    <a:pt x="911" y="134"/>
                    <a:pt x="892" y="128"/>
                    <a:pt x="874" y="133"/>
                  </a:cubicBezTo>
                  <a:cubicBezTo>
                    <a:pt x="800" y="155"/>
                    <a:pt x="699" y="288"/>
                    <a:pt x="540" y="502"/>
                  </a:cubicBezTo>
                  <a:cubicBezTo>
                    <a:pt x="538" y="506"/>
                    <a:pt x="535" y="509"/>
                    <a:pt x="533" y="512"/>
                  </a:cubicBezTo>
                  <a:cubicBezTo>
                    <a:pt x="510" y="542"/>
                    <a:pt x="487" y="573"/>
                    <a:pt x="466" y="603"/>
                  </a:cubicBezTo>
                  <a:cubicBezTo>
                    <a:pt x="430" y="651"/>
                    <a:pt x="394" y="696"/>
                    <a:pt x="363" y="734"/>
                  </a:cubicBezTo>
                  <a:cubicBezTo>
                    <a:pt x="342" y="758"/>
                    <a:pt x="325" y="777"/>
                    <a:pt x="311" y="791"/>
                  </a:cubicBezTo>
                  <a:cubicBezTo>
                    <a:pt x="353" y="736"/>
                    <a:pt x="406" y="656"/>
                    <a:pt x="474" y="545"/>
                  </a:cubicBezTo>
                  <a:cubicBezTo>
                    <a:pt x="490" y="519"/>
                    <a:pt x="505" y="495"/>
                    <a:pt x="509" y="489"/>
                  </a:cubicBezTo>
                  <a:cubicBezTo>
                    <a:pt x="576" y="398"/>
                    <a:pt x="634" y="324"/>
                    <a:pt x="705" y="260"/>
                  </a:cubicBezTo>
                  <a:cubicBezTo>
                    <a:pt x="717" y="249"/>
                    <a:pt x="717" y="249"/>
                    <a:pt x="717" y="249"/>
                  </a:cubicBezTo>
                  <a:cubicBezTo>
                    <a:pt x="739" y="231"/>
                    <a:pt x="763" y="210"/>
                    <a:pt x="778" y="182"/>
                  </a:cubicBezTo>
                  <a:cubicBezTo>
                    <a:pt x="782" y="175"/>
                    <a:pt x="784" y="167"/>
                    <a:pt x="784" y="160"/>
                  </a:cubicBezTo>
                  <a:cubicBezTo>
                    <a:pt x="784" y="148"/>
                    <a:pt x="779" y="136"/>
                    <a:pt x="770" y="127"/>
                  </a:cubicBezTo>
                  <a:cubicBezTo>
                    <a:pt x="755" y="113"/>
                    <a:pt x="732" y="111"/>
                    <a:pt x="715" y="122"/>
                  </a:cubicBezTo>
                  <a:cubicBezTo>
                    <a:pt x="605" y="192"/>
                    <a:pt x="514" y="303"/>
                    <a:pt x="433" y="402"/>
                  </a:cubicBezTo>
                  <a:cubicBezTo>
                    <a:pt x="420" y="418"/>
                    <a:pt x="420" y="418"/>
                    <a:pt x="420" y="418"/>
                  </a:cubicBezTo>
                  <a:cubicBezTo>
                    <a:pt x="376" y="472"/>
                    <a:pt x="332" y="529"/>
                    <a:pt x="293" y="590"/>
                  </a:cubicBezTo>
                  <a:cubicBezTo>
                    <a:pt x="327" y="536"/>
                    <a:pt x="367" y="484"/>
                    <a:pt x="404" y="437"/>
                  </a:cubicBezTo>
                  <a:cubicBezTo>
                    <a:pt x="433" y="400"/>
                    <a:pt x="459" y="360"/>
                    <a:pt x="484" y="321"/>
                  </a:cubicBezTo>
                  <a:cubicBezTo>
                    <a:pt x="515" y="272"/>
                    <a:pt x="545" y="226"/>
                    <a:pt x="580" y="187"/>
                  </a:cubicBezTo>
                  <a:cubicBezTo>
                    <a:pt x="592" y="177"/>
                    <a:pt x="603" y="166"/>
                    <a:pt x="615" y="155"/>
                  </a:cubicBezTo>
                  <a:cubicBezTo>
                    <a:pt x="625" y="150"/>
                    <a:pt x="640" y="146"/>
                    <a:pt x="651" y="143"/>
                  </a:cubicBezTo>
                  <a:cubicBezTo>
                    <a:pt x="687" y="134"/>
                    <a:pt x="732" y="122"/>
                    <a:pt x="753" y="82"/>
                  </a:cubicBezTo>
                  <a:cubicBezTo>
                    <a:pt x="756" y="76"/>
                    <a:pt x="758" y="69"/>
                    <a:pt x="758" y="62"/>
                  </a:cubicBezTo>
                  <a:cubicBezTo>
                    <a:pt x="758" y="56"/>
                    <a:pt x="757" y="50"/>
                    <a:pt x="754" y="44"/>
                  </a:cubicBezTo>
                  <a:cubicBezTo>
                    <a:pt x="749" y="32"/>
                    <a:pt x="739" y="23"/>
                    <a:pt x="726" y="19"/>
                  </a:cubicBezTo>
                  <a:cubicBezTo>
                    <a:pt x="669" y="0"/>
                    <a:pt x="594" y="50"/>
                    <a:pt x="573" y="70"/>
                  </a:cubicBezTo>
                  <a:close/>
                  <a:moveTo>
                    <a:pt x="1117" y="136"/>
                  </a:moveTo>
                  <a:cubicBezTo>
                    <a:pt x="1109" y="140"/>
                    <a:pt x="1102" y="144"/>
                    <a:pt x="1095" y="149"/>
                  </a:cubicBezTo>
                  <a:cubicBezTo>
                    <a:pt x="1094" y="149"/>
                    <a:pt x="1094" y="148"/>
                    <a:pt x="1093" y="148"/>
                  </a:cubicBezTo>
                  <a:cubicBezTo>
                    <a:pt x="1101" y="143"/>
                    <a:pt x="1109" y="139"/>
                    <a:pt x="1117" y="136"/>
                  </a:cubicBezTo>
                  <a:close/>
                  <a:moveTo>
                    <a:pt x="1249" y="107"/>
                  </a:moveTo>
                  <a:cubicBezTo>
                    <a:pt x="1250" y="108"/>
                    <a:pt x="1250" y="108"/>
                    <a:pt x="1250" y="108"/>
                  </a:cubicBezTo>
                  <a:cubicBezTo>
                    <a:pt x="1250" y="108"/>
                    <a:pt x="1250" y="109"/>
                    <a:pt x="1250" y="110"/>
                  </a:cubicBezTo>
                  <a:cubicBezTo>
                    <a:pt x="1250" y="115"/>
                    <a:pt x="1249" y="125"/>
                    <a:pt x="1240" y="146"/>
                  </a:cubicBezTo>
                  <a:cubicBezTo>
                    <a:pt x="1239" y="137"/>
                    <a:pt x="1236" y="128"/>
                    <a:pt x="1230" y="120"/>
                  </a:cubicBezTo>
                  <a:cubicBezTo>
                    <a:pt x="1225" y="114"/>
                    <a:pt x="1218" y="110"/>
                    <a:pt x="1211" y="107"/>
                  </a:cubicBezTo>
                  <a:cubicBezTo>
                    <a:pt x="1237" y="104"/>
                    <a:pt x="1246" y="105"/>
                    <a:pt x="1249" y="107"/>
                  </a:cubicBezTo>
                  <a:close/>
                  <a:moveTo>
                    <a:pt x="590" y="586"/>
                  </a:moveTo>
                  <a:cubicBezTo>
                    <a:pt x="580" y="605"/>
                    <a:pt x="569" y="624"/>
                    <a:pt x="559" y="643"/>
                  </a:cubicBezTo>
                  <a:cubicBezTo>
                    <a:pt x="543" y="673"/>
                    <a:pt x="543" y="673"/>
                    <a:pt x="543" y="673"/>
                  </a:cubicBezTo>
                  <a:cubicBezTo>
                    <a:pt x="527" y="702"/>
                    <a:pt x="509" y="735"/>
                    <a:pt x="494" y="771"/>
                  </a:cubicBezTo>
                  <a:cubicBezTo>
                    <a:pt x="473" y="803"/>
                    <a:pt x="452" y="836"/>
                    <a:pt x="432" y="869"/>
                  </a:cubicBezTo>
                  <a:cubicBezTo>
                    <a:pt x="409" y="905"/>
                    <a:pt x="385" y="942"/>
                    <a:pt x="361" y="979"/>
                  </a:cubicBezTo>
                  <a:cubicBezTo>
                    <a:pt x="395" y="888"/>
                    <a:pt x="440" y="801"/>
                    <a:pt x="496" y="717"/>
                  </a:cubicBezTo>
                  <a:cubicBezTo>
                    <a:pt x="510" y="695"/>
                    <a:pt x="526" y="674"/>
                    <a:pt x="541" y="652"/>
                  </a:cubicBezTo>
                  <a:cubicBezTo>
                    <a:pt x="557" y="631"/>
                    <a:pt x="573" y="609"/>
                    <a:pt x="590" y="586"/>
                  </a:cubicBezTo>
                  <a:close/>
                  <a:moveTo>
                    <a:pt x="665" y="689"/>
                  </a:moveTo>
                  <a:cubicBezTo>
                    <a:pt x="675" y="674"/>
                    <a:pt x="684" y="659"/>
                    <a:pt x="694" y="645"/>
                  </a:cubicBezTo>
                  <a:cubicBezTo>
                    <a:pt x="667" y="690"/>
                    <a:pt x="642" y="734"/>
                    <a:pt x="620" y="775"/>
                  </a:cubicBezTo>
                  <a:cubicBezTo>
                    <a:pt x="615" y="779"/>
                    <a:pt x="611" y="783"/>
                    <a:pt x="606" y="787"/>
                  </a:cubicBezTo>
                  <a:cubicBezTo>
                    <a:pt x="625" y="755"/>
                    <a:pt x="645" y="722"/>
                    <a:pt x="665" y="689"/>
                  </a:cubicBezTo>
                  <a:close/>
                  <a:moveTo>
                    <a:pt x="636" y="1095"/>
                  </a:moveTo>
                  <a:cubicBezTo>
                    <a:pt x="635" y="1096"/>
                    <a:pt x="634" y="1097"/>
                    <a:pt x="633" y="1098"/>
                  </a:cubicBezTo>
                  <a:cubicBezTo>
                    <a:pt x="633" y="1098"/>
                    <a:pt x="633" y="1097"/>
                    <a:pt x="633" y="1097"/>
                  </a:cubicBezTo>
                  <a:cubicBezTo>
                    <a:pt x="634" y="1096"/>
                    <a:pt x="635" y="1095"/>
                    <a:pt x="636" y="1095"/>
                  </a:cubicBezTo>
                  <a:close/>
                  <a:moveTo>
                    <a:pt x="1275" y="453"/>
                  </a:moveTo>
                  <a:cubicBezTo>
                    <a:pt x="1244" y="495"/>
                    <a:pt x="1217" y="535"/>
                    <a:pt x="1196" y="569"/>
                  </a:cubicBezTo>
                  <a:cubicBezTo>
                    <a:pt x="1154" y="636"/>
                    <a:pt x="1115" y="711"/>
                    <a:pt x="1074" y="800"/>
                  </a:cubicBezTo>
                  <a:cubicBezTo>
                    <a:pt x="1066" y="811"/>
                    <a:pt x="1059" y="823"/>
                    <a:pt x="1051" y="834"/>
                  </a:cubicBezTo>
                  <a:cubicBezTo>
                    <a:pt x="1004" y="903"/>
                    <a:pt x="956" y="975"/>
                    <a:pt x="905" y="1042"/>
                  </a:cubicBezTo>
                  <a:cubicBezTo>
                    <a:pt x="891" y="1061"/>
                    <a:pt x="891" y="1061"/>
                    <a:pt x="891" y="1061"/>
                  </a:cubicBezTo>
                  <a:cubicBezTo>
                    <a:pt x="889" y="1064"/>
                    <a:pt x="886" y="1068"/>
                    <a:pt x="882" y="1073"/>
                  </a:cubicBezTo>
                  <a:cubicBezTo>
                    <a:pt x="893" y="1042"/>
                    <a:pt x="906" y="1011"/>
                    <a:pt x="916" y="988"/>
                  </a:cubicBezTo>
                  <a:cubicBezTo>
                    <a:pt x="926" y="964"/>
                    <a:pt x="926" y="964"/>
                    <a:pt x="926" y="964"/>
                  </a:cubicBezTo>
                  <a:cubicBezTo>
                    <a:pt x="974" y="842"/>
                    <a:pt x="1042" y="721"/>
                    <a:pt x="1129" y="605"/>
                  </a:cubicBezTo>
                  <a:cubicBezTo>
                    <a:pt x="1145" y="584"/>
                    <a:pt x="1162" y="563"/>
                    <a:pt x="1179" y="542"/>
                  </a:cubicBezTo>
                  <a:cubicBezTo>
                    <a:pt x="1210" y="511"/>
                    <a:pt x="1242" y="482"/>
                    <a:pt x="1275" y="453"/>
                  </a:cubicBezTo>
                  <a:close/>
                  <a:moveTo>
                    <a:pt x="1253" y="701"/>
                  </a:moveTo>
                  <a:cubicBezTo>
                    <a:pt x="1290" y="652"/>
                    <a:pt x="1332" y="597"/>
                    <a:pt x="1378" y="541"/>
                  </a:cubicBezTo>
                  <a:cubicBezTo>
                    <a:pt x="1360" y="567"/>
                    <a:pt x="1341" y="594"/>
                    <a:pt x="1322" y="623"/>
                  </a:cubicBezTo>
                  <a:cubicBezTo>
                    <a:pt x="1282" y="683"/>
                    <a:pt x="1244" y="745"/>
                    <a:pt x="1207" y="805"/>
                  </a:cubicBezTo>
                  <a:cubicBezTo>
                    <a:pt x="1198" y="820"/>
                    <a:pt x="1188" y="836"/>
                    <a:pt x="1179" y="851"/>
                  </a:cubicBezTo>
                  <a:cubicBezTo>
                    <a:pt x="1190" y="819"/>
                    <a:pt x="1202" y="787"/>
                    <a:pt x="1214" y="755"/>
                  </a:cubicBezTo>
                  <a:cubicBezTo>
                    <a:pt x="1227" y="737"/>
                    <a:pt x="1240" y="719"/>
                    <a:pt x="1253" y="701"/>
                  </a:cubicBezTo>
                  <a:close/>
                  <a:moveTo>
                    <a:pt x="1852" y="240"/>
                  </a:moveTo>
                  <a:cubicBezTo>
                    <a:pt x="1872" y="226"/>
                    <a:pt x="1872" y="226"/>
                    <a:pt x="1872" y="226"/>
                  </a:cubicBezTo>
                  <a:cubicBezTo>
                    <a:pt x="1874" y="224"/>
                    <a:pt x="1877" y="222"/>
                    <a:pt x="1880" y="220"/>
                  </a:cubicBezTo>
                  <a:cubicBezTo>
                    <a:pt x="1866" y="236"/>
                    <a:pt x="1852" y="251"/>
                    <a:pt x="1839" y="264"/>
                  </a:cubicBezTo>
                  <a:cubicBezTo>
                    <a:pt x="1825" y="279"/>
                    <a:pt x="1813" y="292"/>
                    <a:pt x="1805" y="302"/>
                  </a:cubicBezTo>
                  <a:cubicBezTo>
                    <a:pt x="1788" y="323"/>
                    <a:pt x="1771" y="345"/>
                    <a:pt x="1753" y="367"/>
                  </a:cubicBezTo>
                  <a:cubicBezTo>
                    <a:pt x="1683" y="431"/>
                    <a:pt x="1622" y="502"/>
                    <a:pt x="1572" y="578"/>
                  </a:cubicBezTo>
                  <a:cubicBezTo>
                    <a:pt x="1555" y="603"/>
                    <a:pt x="1539" y="629"/>
                    <a:pt x="1525" y="656"/>
                  </a:cubicBezTo>
                  <a:cubicBezTo>
                    <a:pt x="1506" y="680"/>
                    <a:pt x="1487" y="704"/>
                    <a:pt x="1469" y="729"/>
                  </a:cubicBezTo>
                  <a:cubicBezTo>
                    <a:pt x="1449" y="756"/>
                    <a:pt x="1429" y="783"/>
                    <a:pt x="1410" y="811"/>
                  </a:cubicBezTo>
                  <a:cubicBezTo>
                    <a:pt x="1419" y="788"/>
                    <a:pt x="1428" y="766"/>
                    <a:pt x="1438" y="743"/>
                  </a:cubicBezTo>
                  <a:cubicBezTo>
                    <a:pt x="1444" y="735"/>
                    <a:pt x="1450" y="727"/>
                    <a:pt x="1455" y="719"/>
                  </a:cubicBezTo>
                  <a:cubicBezTo>
                    <a:pt x="1549" y="587"/>
                    <a:pt x="1647" y="462"/>
                    <a:pt x="1749" y="349"/>
                  </a:cubicBezTo>
                  <a:cubicBezTo>
                    <a:pt x="1749" y="349"/>
                    <a:pt x="1797" y="294"/>
                    <a:pt x="1797" y="294"/>
                  </a:cubicBezTo>
                  <a:cubicBezTo>
                    <a:pt x="1807" y="281"/>
                    <a:pt x="1818" y="269"/>
                    <a:pt x="1829" y="257"/>
                  </a:cubicBezTo>
                  <a:cubicBezTo>
                    <a:pt x="1837" y="251"/>
                    <a:pt x="1844" y="245"/>
                    <a:pt x="1852" y="240"/>
                  </a:cubicBezTo>
                  <a:close/>
                  <a:moveTo>
                    <a:pt x="1894" y="365"/>
                  </a:moveTo>
                  <a:cubicBezTo>
                    <a:pt x="1808" y="450"/>
                    <a:pt x="1732" y="541"/>
                    <a:pt x="1666" y="637"/>
                  </a:cubicBezTo>
                  <a:cubicBezTo>
                    <a:pt x="1654" y="654"/>
                    <a:pt x="1643" y="672"/>
                    <a:pt x="1632" y="689"/>
                  </a:cubicBezTo>
                  <a:cubicBezTo>
                    <a:pt x="1613" y="709"/>
                    <a:pt x="1595" y="729"/>
                    <a:pt x="1577" y="748"/>
                  </a:cubicBezTo>
                  <a:cubicBezTo>
                    <a:pt x="1584" y="734"/>
                    <a:pt x="1592" y="720"/>
                    <a:pt x="1600" y="706"/>
                  </a:cubicBezTo>
                  <a:cubicBezTo>
                    <a:pt x="1674" y="609"/>
                    <a:pt x="1749" y="515"/>
                    <a:pt x="1818" y="429"/>
                  </a:cubicBezTo>
                  <a:cubicBezTo>
                    <a:pt x="1842" y="407"/>
                    <a:pt x="1868" y="386"/>
                    <a:pt x="1894" y="365"/>
                  </a:cubicBezTo>
                  <a:close/>
                  <a:moveTo>
                    <a:pt x="2264" y="375"/>
                  </a:moveTo>
                  <a:cubicBezTo>
                    <a:pt x="2282" y="361"/>
                    <a:pt x="2301" y="348"/>
                    <a:pt x="2321" y="335"/>
                  </a:cubicBezTo>
                  <a:cubicBezTo>
                    <a:pt x="2335" y="325"/>
                    <a:pt x="2350" y="315"/>
                    <a:pt x="2364" y="305"/>
                  </a:cubicBezTo>
                  <a:cubicBezTo>
                    <a:pt x="2357" y="312"/>
                    <a:pt x="2349" y="320"/>
                    <a:pt x="2342" y="327"/>
                  </a:cubicBezTo>
                  <a:cubicBezTo>
                    <a:pt x="2336" y="331"/>
                    <a:pt x="2329" y="335"/>
                    <a:pt x="2323" y="340"/>
                  </a:cubicBezTo>
                  <a:cubicBezTo>
                    <a:pt x="2134" y="479"/>
                    <a:pt x="1989" y="622"/>
                    <a:pt x="1879" y="775"/>
                  </a:cubicBezTo>
                  <a:cubicBezTo>
                    <a:pt x="1873" y="785"/>
                    <a:pt x="1866" y="795"/>
                    <a:pt x="1859" y="805"/>
                  </a:cubicBezTo>
                  <a:cubicBezTo>
                    <a:pt x="1837" y="827"/>
                    <a:pt x="1816" y="850"/>
                    <a:pt x="1794" y="873"/>
                  </a:cubicBezTo>
                  <a:cubicBezTo>
                    <a:pt x="1822" y="832"/>
                    <a:pt x="1852" y="791"/>
                    <a:pt x="1883" y="751"/>
                  </a:cubicBezTo>
                  <a:cubicBezTo>
                    <a:pt x="1979" y="634"/>
                    <a:pt x="2107" y="491"/>
                    <a:pt x="2264" y="375"/>
                  </a:cubicBezTo>
                  <a:close/>
                  <a:moveTo>
                    <a:pt x="1932" y="859"/>
                  </a:moveTo>
                  <a:cubicBezTo>
                    <a:pt x="2029" y="762"/>
                    <a:pt x="2029" y="762"/>
                    <a:pt x="2029" y="762"/>
                  </a:cubicBezTo>
                  <a:cubicBezTo>
                    <a:pt x="2033" y="757"/>
                    <a:pt x="2038" y="752"/>
                    <a:pt x="2043" y="748"/>
                  </a:cubicBezTo>
                  <a:cubicBezTo>
                    <a:pt x="2009" y="799"/>
                    <a:pt x="1977" y="852"/>
                    <a:pt x="1946" y="903"/>
                  </a:cubicBezTo>
                  <a:cubicBezTo>
                    <a:pt x="1923" y="943"/>
                    <a:pt x="1923" y="943"/>
                    <a:pt x="1923" y="943"/>
                  </a:cubicBezTo>
                  <a:cubicBezTo>
                    <a:pt x="1914" y="958"/>
                    <a:pt x="1903" y="973"/>
                    <a:pt x="1893" y="989"/>
                  </a:cubicBezTo>
                  <a:cubicBezTo>
                    <a:pt x="1871" y="1013"/>
                    <a:pt x="1849" y="1037"/>
                    <a:pt x="1829" y="1060"/>
                  </a:cubicBezTo>
                  <a:cubicBezTo>
                    <a:pt x="1856" y="989"/>
                    <a:pt x="1889" y="923"/>
                    <a:pt x="1929" y="862"/>
                  </a:cubicBezTo>
                  <a:cubicBezTo>
                    <a:pt x="1930" y="861"/>
                    <a:pt x="1931" y="860"/>
                    <a:pt x="1932" y="859"/>
                  </a:cubicBezTo>
                  <a:close/>
                </a:path>
              </a:pathLst>
            </a:custGeom>
            <a:solidFill>
              <a:srgbClr val="F79646">
                <a:lumMod val="40000"/>
                <a:lumOff val="60000"/>
              </a:srgbClr>
            </a:solidFill>
            <a:ln>
              <a:noFill/>
            </a:ln>
          </p:spPr>
          <p:txBody>
            <a:bodyPr/>
            <a:p>
              <a:endParaRPr lang="zh-CN" altLang="en-US">
                <a:latin typeface="Times New Roman" panose="02020603050405020304" charset="0"/>
                <a:ea typeface="宋体-简" panose="02010800040101010101" charset="-122"/>
                <a:cs typeface="Times New Roman" panose="02020603050405020304" charset="0"/>
              </a:endParaRPr>
            </a:p>
          </p:txBody>
        </p:sp>
        <p:sp>
          <p:nvSpPr>
            <p:cNvPr id="110" name="TextBox 22"/>
            <p:cNvSpPr txBox="1"/>
            <p:nvPr/>
          </p:nvSpPr>
          <p:spPr>
            <a:xfrm>
              <a:off x="644" y="461"/>
              <a:ext cx="11526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</a:rPr>
                <a:t>新</a:t>
              </a:r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sym typeface="+mn-ea"/>
                </a:rPr>
                <a:t>知导入</a:t>
              </a:r>
              <a:endPara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宋体-简" panose="0201080004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3" grpId="0" bldLvl="0" animBg="1"/>
      <p:bldP spid="3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组合 107"/>
          <p:cNvGrpSpPr/>
          <p:nvPr/>
        </p:nvGrpSpPr>
        <p:grpSpPr>
          <a:xfrm>
            <a:off x="290830" y="292735"/>
            <a:ext cx="2075576" cy="803275"/>
            <a:chOff x="153" y="352"/>
            <a:chExt cx="12017" cy="1265"/>
          </a:xfrm>
        </p:grpSpPr>
        <p:sp>
          <p:nvSpPr>
            <p:cNvPr id="109" name="PA_任意多边形 5"/>
            <p:cNvSpPr>
              <a:spLocks noEditPoints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53" y="352"/>
              <a:ext cx="11500" cy="1265"/>
            </a:xfrm>
            <a:custGeom>
              <a:avLst/>
              <a:gdLst>
                <a:gd name="T0" fmla="*/ 342 w 2787"/>
                <a:gd name="T1" fmla="*/ 280 h 1349"/>
                <a:gd name="T2" fmla="*/ 170 w 2787"/>
                <a:gd name="T3" fmla="*/ 344 h 1349"/>
                <a:gd name="T4" fmla="*/ 143 w 2787"/>
                <a:gd name="T5" fmla="*/ 698 h 1349"/>
                <a:gd name="T6" fmla="*/ 214 w 2787"/>
                <a:gd name="T7" fmla="*/ 912 h 1349"/>
                <a:gd name="T8" fmla="*/ 230 w 2787"/>
                <a:gd name="T9" fmla="*/ 1199 h 1349"/>
                <a:gd name="T10" fmla="*/ 506 w 2787"/>
                <a:gd name="T11" fmla="*/ 1115 h 1349"/>
                <a:gd name="T12" fmla="*/ 727 w 2787"/>
                <a:gd name="T13" fmla="*/ 1124 h 1349"/>
                <a:gd name="T14" fmla="*/ 944 w 2787"/>
                <a:gd name="T15" fmla="*/ 1141 h 1349"/>
                <a:gd name="T16" fmla="*/ 1129 w 2787"/>
                <a:gd name="T17" fmla="*/ 1226 h 1349"/>
                <a:gd name="T18" fmla="*/ 1335 w 2787"/>
                <a:gd name="T19" fmla="*/ 1185 h 1349"/>
                <a:gd name="T20" fmla="*/ 1521 w 2787"/>
                <a:gd name="T21" fmla="*/ 1247 h 1349"/>
                <a:gd name="T22" fmla="*/ 1690 w 2787"/>
                <a:gd name="T23" fmla="*/ 1203 h 1349"/>
                <a:gd name="T24" fmla="*/ 1912 w 2787"/>
                <a:gd name="T25" fmla="*/ 1176 h 1349"/>
                <a:gd name="T26" fmla="*/ 2077 w 2787"/>
                <a:gd name="T27" fmla="*/ 1212 h 1349"/>
                <a:gd name="T28" fmla="*/ 2177 w 2787"/>
                <a:gd name="T29" fmla="*/ 1253 h 1349"/>
                <a:gd name="T30" fmla="*/ 2397 w 2787"/>
                <a:gd name="T31" fmla="*/ 1269 h 1349"/>
                <a:gd name="T32" fmla="*/ 2570 w 2787"/>
                <a:gd name="T33" fmla="*/ 1313 h 1349"/>
                <a:gd name="T34" fmla="*/ 2721 w 2787"/>
                <a:gd name="T35" fmla="*/ 1127 h 1349"/>
                <a:gd name="T36" fmla="*/ 2731 w 2787"/>
                <a:gd name="T37" fmla="*/ 940 h 1349"/>
                <a:gd name="T38" fmla="*/ 2713 w 2787"/>
                <a:gd name="T39" fmla="*/ 775 h 1349"/>
                <a:gd name="T40" fmla="*/ 2754 w 2787"/>
                <a:gd name="T41" fmla="*/ 619 h 1349"/>
                <a:gd name="T42" fmla="*/ 2679 w 2787"/>
                <a:gd name="T43" fmla="*/ 606 h 1349"/>
                <a:gd name="T44" fmla="*/ 2628 w 2787"/>
                <a:gd name="T45" fmla="*/ 456 h 1349"/>
                <a:gd name="T46" fmla="*/ 2656 w 2787"/>
                <a:gd name="T47" fmla="*/ 409 h 1349"/>
                <a:gd name="T48" fmla="*/ 2663 w 2787"/>
                <a:gd name="T49" fmla="*/ 320 h 1349"/>
                <a:gd name="T50" fmla="*/ 2553 w 2787"/>
                <a:gd name="T51" fmla="*/ 287 h 1349"/>
                <a:gd name="T52" fmla="*/ 2432 w 2787"/>
                <a:gd name="T53" fmla="*/ 203 h 1349"/>
                <a:gd name="T54" fmla="*/ 2270 w 2787"/>
                <a:gd name="T55" fmla="*/ 177 h 1349"/>
                <a:gd name="T56" fmla="*/ 2019 w 2787"/>
                <a:gd name="T57" fmla="*/ 176 h 1349"/>
                <a:gd name="T58" fmla="*/ 1872 w 2787"/>
                <a:gd name="T59" fmla="*/ 84 h 1349"/>
                <a:gd name="T60" fmla="*/ 1773 w 2787"/>
                <a:gd name="T61" fmla="*/ 58 h 1349"/>
                <a:gd name="T62" fmla="*/ 1403 w 2787"/>
                <a:gd name="T63" fmla="*/ 190 h 1349"/>
                <a:gd name="T64" fmla="*/ 1482 w 2787"/>
                <a:gd name="T65" fmla="*/ 56 h 1349"/>
                <a:gd name="T66" fmla="*/ 922 w 2787"/>
                <a:gd name="T67" fmla="*/ 148 h 1349"/>
                <a:gd name="T68" fmla="*/ 311 w 2787"/>
                <a:gd name="T69" fmla="*/ 791 h 1349"/>
                <a:gd name="T70" fmla="*/ 784 w 2787"/>
                <a:gd name="T71" fmla="*/ 160 h 1349"/>
                <a:gd name="T72" fmla="*/ 404 w 2787"/>
                <a:gd name="T73" fmla="*/ 437 h 1349"/>
                <a:gd name="T74" fmla="*/ 758 w 2787"/>
                <a:gd name="T75" fmla="*/ 62 h 1349"/>
                <a:gd name="T76" fmla="*/ 1093 w 2787"/>
                <a:gd name="T77" fmla="*/ 148 h 1349"/>
                <a:gd name="T78" fmla="*/ 1230 w 2787"/>
                <a:gd name="T79" fmla="*/ 120 h 1349"/>
                <a:gd name="T80" fmla="*/ 494 w 2787"/>
                <a:gd name="T81" fmla="*/ 771 h 1349"/>
                <a:gd name="T82" fmla="*/ 665 w 2787"/>
                <a:gd name="T83" fmla="*/ 689 h 1349"/>
                <a:gd name="T84" fmla="*/ 633 w 2787"/>
                <a:gd name="T85" fmla="*/ 1098 h 1349"/>
                <a:gd name="T86" fmla="*/ 1051 w 2787"/>
                <a:gd name="T87" fmla="*/ 834 h 1349"/>
                <a:gd name="T88" fmla="*/ 1129 w 2787"/>
                <a:gd name="T89" fmla="*/ 605 h 1349"/>
                <a:gd name="T90" fmla="*/ 1207 w 2787"/>
                <a:gd name="T91" fmla="*/ 805 h 1349"/>
                <a:gd name="T92" fmla="*/ 1880 w 2787"/>
                <a:gd name="T93" fmla="*/ 220 h 1349"/>
                <a:gd name="T94" fmla="*/ 1469 w 2787"/>
                <a:gd name="T95" fmla="*/ 729 h 1349"/>
                <a:gd name="T96" fmla="*/ 1829 w 2787"/>
                <a:gd name="T97" fmla="*/ 257 h 1349"/>
                <a:gd name="T98" fmla="*/ 1600 w 2787"/>
                <a:gd name="T99" fmla="*/ 706 h 1349"/>
                <a:gd name="T100" fmla="*/ 2342 w 2787"/>
                <a:gd name="T101" fmla="*/ 327 h 1349"/>
                <a:gd name="T102" fmla="*/ 2264 w 2787"/>
                <a:gd name="T103" fmla="*/ 375 h 1349"/>
                <a:gd name="T104" fmla="*/ 1893 w 2787"/>
                <a:gd name="T105" fmla="*/ 989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87" h="1349">
                  <a:moveTo>
                    <a:pt x="573" y="70"/>
                  </a:moveTo>
                  <a:cubicBezTo>
                    <a:pt x="569" y="74"/>
                    <a:pt x="565" y="78"/>
                    <a:pt x="561" y="82"/>
                  </a:cubicBezTo>
                  <a:cubicBezTo>
                    <a:pt x="556" y="85"/>
                    <a:pt x="552" y="88"/>
                    <a:pt x="548" y="92"/>
                  </a:cubicBezTo>
                  <a:cubicBezTo>
                    <a:pt x="537" y="102"/>
                    <a:pt x="527" y="112"/>
                    <a:pt x="517" y="123"/>
                  </a:cubicBezTo>
                  <a:cubicBezTo>
                    <a:pt x="494" y="144"/>
                    <a:pt x="472" y="163"/>
                    <a:pt x="450" y="183"/>
                  </a:cubicBezTo>
                  <a:cubicBezTo>
                    <a:pt x="415" y="213"/>
                    <a:pt x="379" y="245"/>
                    <a:pt x="342" y="280"/>
                  </a:cubicBezTo>
                  <a:cubicBezTo>
                    <a:pt x="387" y="230"/>
                    <a:pt x="436" y="183"/>
                    <a:pt x="486" y="135"/>
                  </a:cubicBezTo>
                  <a:cubicBezTo>
                    <a:pt x="495" y="127"/>
                    <a:pt x="500" y="115"/>
                    <a:pt x="500" y="103"/>
                  </a:cubicBezTo>
                  <a:cubicBezTo>
                    <a:pt x="500" y="92"/>
                    <a:pt x="496" y="81"/>
                    <a:pt x="488" y="72"/>
                  </a:cubicBezTo>
                  <a:cubicBezTo>
                    <a:pt x="471" y="54"/>
                    <a:pt x="442" y="53"/>
                    <a:pt x="424" y="70"/>
                  </a:cubicBezTo>
                  <a:cubicBezTo>
                    <a:pt x="345" y="144"/>
                    <a:pt x="270" y="218"/>
                    <a:pt x="206" y="304"/>
                  </a:cubicBezTo>
                  <a:cubicBezTo>
                    <a:pt x="200" y="312"/>
                    <a:pt x="185" y="328"/>
                    <a:pt x="170" y="344"/>
                  </a:cubicBezTo>
                  <a:cubicBezTo>
                    <a:pt x="98" y="420"/>
                    <a:pt x="0" y="524"/>
                    <a:pt x="52" y="605"/>
                  </a:cubicBezTo>
                  <a:cubicBezTo>
                    <a:pt x="60" y="617"/>
                    <a:pt x="74" y="625"/>
                    <a:pt x="89" y="626"/>
                  </a:cubicBezTo>
                  <a:cubicBezTo>
                    <a:pt x="136" y="627"/>
                    <a:pt x="166" y="586"/>
                    <a:pt x="186" y="558"/>
                  </a:cubicBezTo>
                  <a:cubicBezTo>
                    <a:pt x="190" y="552"/>
                    <a:pt x="194" y="547"/>
                    <a:pt x="197" y="544"/>
                  </a:cubicBezTo>
                  <a:cubicBezTo>
                    <a:pt x="216" y="522"/>
                    <a:pt x="237" y="501"/>
                    <a:pt x="259" y="479"/>
                  </a:cubicBezTo>
                  <a:cubicBezTo>
                    <a:pt x="211" y="547"/>
                    <a:pt x="167" y="621"/>
                    <a:pt x="143" y="698"/>
                  </a:cubicBezTo>
                  <a:cubicBezTo>
                    <a:pt x="142" y="703"/>
                    <a:pt x="138" y="712"/>
                    <a:pt x="134" y="720"/>
                  </a:cubicBezTo>
                  <a:cubicBezTo>
                    <a:pt x="122" y="746"/>
                    <a:pt x="105" y="785"/>
                    <a:pt x="105" y="822"/>
                  </a:cubicBezTo>
                  <a:cubicBezTo>
                    <a:pt x="105" y="847"/>
                    <a:pt x="113" y="872"/>
                    <a:pt x="136" y="890"/>
                  </a:cubicBezTo>
                  <a:cubicBezTo>
                    <a:pt x="151" y="901"/>
                    <a:pt x="168" y="905"/>
                    <a:pt x="187" y="901"/>
                  </a:cubicBezTo>
                  <a:cubicBezTo>
                    <a:pt x="191" y="900"/>
                    <a:pt x="196" y="899"/>
                    <a:pt x="200" y="897"/>
                  </a:cubicBezTo>
                  <a:cubicBezTo>
                    <a:pt x="204" y="903"/>
                    <a:pt x="208" y="908"/>
                    <a:pt x="214" y="912"/>
                  </a:cubicBezTo>
                  <a:cubicBezTo>
                    <a:pt x="229" y="924"/>
                    <a:pt x="247" y="929"/>
                    <a:pt x="267" y="926"/>
                  </a:cubicBezTo>
                  <a:cubicBezTo>
                    <a:pt x="273" y="925"/>
                    <a:pt x="280" y="924"/>
                    <a:pt x="287" y="921"/>
                  </a:cubicBezTo>
                  <a:cubicBezTo>
                    <a:pt x="274" y="955"/>
                    <a:pt x="262" y="989"/>
                    <a:pt x="251" y="1024"/>
                  </a:cubicBezTo>
                  <a:cubicBezTo>
                    <a:pt x="251" y="1024"/>
                    <a:pt x="244" y="1044"/>
                    <a:pt x="244" y="1044"/>
                  </a:cubicBezTo>
                  <a:cubicBezTo>
                    <a:pt x="233" y="1075"/>
                    <a:pt x="219" y="1115"/>
                    <a:pt x="219" y="1151"/>
                  </a:cubicBezTo>
                  <a:cubicBezTo>
                    <a:pt x="219" y="1168"/>
                    <a:pt x="222" y="1184"/>
                    <a:pt x="230" y="1199"/>
                  </a:cubicBezTo>
                  <a:cubicBezTo>
                    <a:pt x="236" y="1209"/>
                    <a:pt x="246" y="1216"/>
                    <a:pt x="258" y="1219"/>
                  </a:cubicBezTo>
                  <a:cubicBezTo>
                    <a:pt x="270" y="1222"/>
                    <a:pt x="282" y="1220"/>
                    <a:pt x="293" y="1214"/>
                  </a:cubicBezTo>
                  <a:cubicBezTo>
                    <a:pt x="310" y="1203"/>
                    <a:pt x="326" y="1188"/>
                    <a:pt x="340" y="1172"/>
                  </a:cubicBezTo>
                  <a:cubicBezTo>
                    <a:pt x="340" y="1180"/>
                    <a:pt x="342" y="1188"/>
                    <a:pt x="345" y="1196"/>
                  </a:cubicBezTo>
                  <a:cubicBezTo>
                    <a:pt x="353" y="1216"/>
                    <a:pt x="374" y="1228"/>
                    <a:pt x="396" y="1223"/>
                  </a:cubicBezTo>
                  <a:cubicBezTo>
                    <a:pt x="447" y="1213"/>
                    <a:pt x="481" y="1156"/>
                    <a:pt x="506" y="1115"/>
                  </a:cubicBezTo>
                  <a:cubicBezTo>
                    <a:pt x="506" y="1115"/>
                    <a:pt x="508" y="1112"/>
                    <a:pt x="508" y="1111"/>
                  </a:cubicBezTo>
                  <a:cubicBezTo>
                    <a:pt x="514" y="1118"/>
                    <a:pt x="521" y="1124"/>
                    <a:pt x="529" y="1127"/>
                  </a:cubicBezTo>
                  <a:cubicBezTo>
                    <a:pt x="526" y="1142"/>
                    <a:pt x="524" y="1156"/>
                    <a:pt x="524" y="1169"/>
                  </a:cubicBezTo>
                  <a:cubicBezTo>
                    <a:pt x="524" y="1195"/>
                    <a:pt x="531" y="1216"/>
                    <a:pt x="549" y="1231"/>
                  </a:cubicBezTo>
                  <a:cubicBezTo>
                    <a:pt x="560" y="1241"/>
                    <a:pt x="575" y="1244"/>
                    <a:pt x="590" y="1241"/>
                  </a:cubicBezTo>
                  <a:cubicBezTo>
                    <a:pt x="649" y="1225"/>
                    <a:pt x="694" y="1167"/>
                    <a:pt x="727" y="1124"/>
                  </a:cubicBezTo>
                  <a:cubicBezTo>
                    <a:pt x="740" y="1107"/>
                    <a:pt x="740" y="1107"/>
                    <a:pt x="740" y="1107"/>
                  </a:cubicBezTo>
                  <a:cubicBezTo>
                    <a:pt x="763" y="1079"/>
                    <a:pt x="784" y="1050"/>
                    <a:pt x="806" y="1021"/>
                  </a:cubicBezTo>
                  <a:cubicBezTo>
                    <a:pt x="790" y="1064"/>
                    <a:pt x="778" y="1106"/>
                    <a:pt x="778" y="1142"/>
                  </a:cubicBezTo>
                  <a:cubicBezTo>
                    <a:pt x="778" y="1166"/>
                    <a:pt x="783" y="1187"/>
                    <a:pt x="796" y="1204"/>
                  </a:cubicBezTo>
                  <a:cubicBezTo>
                    <a:pt x="807" y="1217"/>
                    <a:pt x="824" y="1223"/>
                    <a:pt x="840" y="1220"/>
                  </a:cubicBezTo>
                  <a:cubicBezTo>
                    <a:pt x="883" y="1212"/>
                    <a:pt x="917" y="1176"/>
                    <a:pt x="944" y="1141"/>
                  </a:cubicBezTo>
                  <a:cubicBezTo>
                    <a:pt x="944" y="1156"/>
                    <a:pt x="947" y="1169"/>
                    <a:pt x="952" y="1181"/>
                  </a:cubicBezTo>
                  <a:cubicBezTo>
                    <a:pt x="959" y="1199"/>
                    <a:pt x="977" y="1210"/>
                    <a:pt x="997" y="1208"/>
                  </a:cubicBezTo>
                  <a:cubicBezTo>
                    <a:pt x="1015" y="1207"/>
                    <a:pt x="1032" y="1200"/>
                    <a:pt x="1046" y="1190"/>
                  </a:cubicBezTo>
                  <a:cubicBezTo>
                    <a:pt x="1051" y="1191"/>
                    <a:pt x="1056" y="1191"/>
                    <a:pt x="1062" y="1191"/>
                  </a:cubicBezTo>
                  <a:cubicBezTo>
                    <a:pt x="1075" y="1190"/>
                    <a:pt x="1088" y="1186"/>
                    <a:pt x="1100" y="1180"/>
                  </a:cubicBezTo>
                  <a:cubicBezTo>
                    <a:pt x="1103" y="1199"/>
                    <a:pt x="1112" y="1215"/>
                    <a:pt x="1129" y="1226"/>
                  </a:cubicBezTo>
                  <a:cubicBezTo>
                    <a:pt x="1146" y="1237"/>
                    <a:pt x="1163" y="1238"/>
                    <a:pt x="1180" y="1233"/>
                  </a:cubicBezTo>
                  <a:cubicBezTo>
                    <a:pt x="1182" y="1239"/>
                    <a:pt x="1185" y="1244"/>
                    <a:pt x="1190" y="1248"/>
                  </a:cubicBezTo>
                  <a:cubicBezTo>
                    <a:pt x="1200" y="1258"/>
                    <a:pt x="1214" y="1262"/>
                    <a:pt x="1228" y="1260"/>
                  </a:cubicBezTo>
                  <a:cubicBezTo>
                    <a:pt x="1275" y="1253"/>
                    <a:pt x="1308" y="1210"/>
                    <a:pt x="1331" y="1179"/>
                  </a:cubicBezTo>
                  <a:cubicBezTo>
                    <a:pt x="1331" y="1179"/>
                    <a:pt x="1332" y="1179"/>
                    <a:pt x="1332" y="1179"/>
                  </a:cubicBezTo>
                  <a:cubicBezTo>
                    <a:pt x="1333" y="1181"/>
                    <a:pt x="1334" y="1183"/>
                    <a:pt x="1335" y="1185"/>
                  </a:cubicBezTo>
                  <a:cubicBezTo>
                    <a:pt x="1339" y="1190"/>
                    <a:pt x="1343" y="1194"/>
                    <a:pt x="1349" y="1198"/>
                  </a:cubicBezTo>
                  <a:cubicBezTo>
                    <a:pt x="1343" y="1218"/>
                    <a:pt x="1339" y="1238"/>
                    <a:pt x="1339" y="1258"/>
                  </a:cubicBezTo>
                  <a:cubicBezTo>
                    <a:pt x="1339" y="1259"/>
                    <a:pt x="1339" y="1260"/>
                    <a:pt x="1339" y="1262"/>
                  </a:cubicBezTo>
                  <a:cubicBezTo>
                    <a:pt x="1340" y="1284"/>
                    <a:pt x="1357" y="1303"/>
                    <a:pt x="1379" y="1305"/>
                  </a:cubicBezTo>
                  <a:cubicBezTo>
                    <a:pt x="1426" y="1311"/>
                    <a:pt x="1465" y="1273"/>
                    <a:pt x="1506" y="1222"/>
                  </a:cubicBezTo>
                  <a:cubicBezTo>
                    <a:pt x="1508" y="1232"/>
                    <a:pt x="1513" y="1240"/>
                    <a:pt x="1521" y="1247"/>
                  </a:cubicBezTo>
                  <a:cubicBezTo>
                    <a:pt x="1532" y="1256"/>
                    <a:pt x="1547" y="1259"/>
                    <a:pt x="1561" y="1256"/>
                  </a:cubicBezTo>
                  <a:cubicBezTo>
                    <a:pt x="1597" y="1246"/>
                    <a:pt x="1622" y="1213"/>
                    <a:pt x="1639" y="1189"/>
                  </a:cubicBezTo>
                  <a:cubicBezTo>
                    <a:pt x="1648" y="1177"/>
                    <a:pt x="1648" y="1177"/>
                    <a:pt x="1648" y="1177"/>
                  </a:cubicBezTo>
                  <a:cubicBezTo>
                    <a:pt x="1673" y="1147"/>
                    <a:pt x="1698" y="1117"/>
                    <a:pt x="1722" y="1088"/>
                  </a:cubicBezTo>
                  <a:cubicBezTo>
                    <a:pt x="1722" y="1089"/>
                    <a:pt x="1721" y="1091"/>
                    <a:pt x="1721" y="1092"/>
                  </a:cubicBezTo>
                  <a:cubicBezTo>
                    <a:pt x="1707" y="1126"/>
                    <a:pt x="1690" y="1166"/>
                    <a:pt x="1690" y="1203"/>
                  </a:cubicBezTo>
                  <a:cubicBezTo>
                    <a:pt x="1690" y="1217"/>
                    <a:pt x="1692" y="1230"/>
                    <a:pt x="1698" y="1243"/>
                  </a:cubicBezTo>
                  <a:cubicBezTo>
                    <a:pt x="1703" y="1255"/>
                    <a:pt x="1713" y="1264"/>
                    <a:pt x="1726" y="1268"/>
                  </a:cubicBezTo>
                  <a:cubicBezTo>
                    <a:pt x="1738" y="1272"/>
                    <a:pt x="1752" y="1270"/>
                    <a:pt x="1763" y="1263"/>
                  </a:cubicBezTo>
                  <a:cubicBezTo>
                    <a:pt x="1784" y="1249"/>
                    <a:pt x="1803" y="1231"/>
                    <a:pt x="1821" y="1211"/>
                  </a:cubicBezTo>
                  <a:cubicBezTo>
                    <a:pt x="1823" y="1212"/>
                    <a:pt x="1826" y="1212"/>
                    <a:pt x="1829" y="1213"/>
                  </a:cubicBezTo>
                  <a:cubicBezTo>
                    <a:pt x="1862" y="1216"/>
                    <a:pt x="1889" y="1196"/>
                    <a:pt x="1912" y="1176"/>
                  </a:cubicBezTo>
                  <a:cubicBezTo>
                    <a:pt x="1913" y="1183"/>
                    <a:pt x="1916" y="1190"/>
                    <a:pt x="1921" y="1196"/>
                  </a:cubicBezTo>
                  <a:cubicBezTo>
                    <a:pt x="1933" y="1210"/>
                    <a:pt x="1952" y="1216"/>
                    <a:pt x="1969" y="1210"/>
                  </a:cubicBezTo>
                  <a:cubicBezTo>
                    <a:pt x="1992" y="1203"/>
                    <a:pt x="2012" y="1188"/>
                    <a:pt x="2029" y="1172"/>
                  </a:cubicBezTo>
                  <a:cubicBezTo>
                    <a:pt x="2038" y="1184"/>
                    <a:pt x="2052" y="1191"/>
                    <a:pt x="2067" y="1190"/>
                  </a:cubicBezTo>
                  <a:cubicBezTo>
                    <a:pt x="2072" y="1190"/>
                    <a:pt x="2078" y="1189"/>
                    <a:pt x="2083" y="1188"/>
                  </a:cubicBezTo>
                  <a:cubicBezTo>
                    <a:pt x="2080" y="1196"/>
                    <a:pt x="2078" y="1204"/>
                    <a:pt x="2077" y="1212"/>
                  </a:cubicBezTo>
                  <a:cubicBezTo>
                    <a:pt x="2077" y="1214"/>
                    <a:pt x="2077" y="1215"/>
                    <a:pt x="2077" y="1216"/>
                  </a:cubicBezTo>
                  <a:cubicBezTo>
                    <a:pt x="2077" y="1231"/>
                    <a:pt x="2084" y="1245"/>
                    <a:pt x="2096" y="1253"/>
                  </a:cubicBezTo>
                  <a:cubicBezTo>
                    <a:pt x="2110" y="1263"/>
                    <a:pt x="2127" y="1264"/>
                    <a:pt x="2142" y="1257"/>
                  </a:cubicBezTo>
                  <a:cubicBezTo>
                    <a:pt x="2157" y="1249"/>
                    <a:pt x="2171" y="1240"/>
                    <a:pt x="2183" y="1229"/>
                  </a:cubicBezTo>
                  <a:cubicBezTo>
                    <a:pt x="2181" y="1233"/>
                    <a:pt x="2180" y="1237"/>
                    <a:pt x="2179" y="1241"/>
                  </a:cubicBezTo>
                  <a:cubicBezTo>
                    <a:pt x="2178" y="1245"/>
                    <a:pt x="2177" y="1249"/>
                    <a:pt x="2177" y="1253"/>
                  </a:cubicBezTo>
                  <a:cubicBezTo>
                    <a:pt x="2177" y="1264"/>
                    <a:pt x="2182" y="1276"/>
                    <a:pt x="2190" y="1284"/>
                  </a:cubicBezTo>
                  <a:cubicBezTo>
                    <a:pt x="2201" y="1296"/>
                    <a:pt x="2218" y="1300"/>
                    <a:pt x="2233" y="1296"/>
                  </a:cubicBezTo>
                  <a:cubicBezTo>
                    <a:pt x="2235" y="1296"/>
                    <a:pt x="2237" y="1295"/>
                    <a:pt x="2239" y="1295"/>
                  </a:cubicBezTo>
                  <a:cubicBezTo>
                    <a:pt x="2239" y="1297"/>
                    <a:pt x="2240" y="1300"/>
                    <a:pt x="2242" y="1303"/>
                  </a:cubicBezTo>
                  <a:cubicBezTo>
                    <a:pt x="2250" y="1317"/>
                    <a:pt x="2264" y="1325"/>
                    <a:pt x="2280" y="1326"/>
                  </a:cubicBezTo>
                  <a:cubicBezTo>
                    <a:pt x="2319" y="1326"/>
                    <a:pt x="2357" y="1304"/>
                    <a:pt x="2397" y="1269"/>
                  </a:cubicBezTo>
                  <a:cubicBezTo>
                    <a:pt x="2397" y="1281"/>
                    <a:pt x="2402" y="1292"/>
                    <a:pt x="2411" y="1301"/>
                  </a:cubicBezTo>
                  <a:cubicBezTo>
                    <a:pt x="2428" y="1316"/>
                    <a:pt x="2454" y="1316"/>
                    <a:pt x="2471" y="1301"/>
                  </a:cubicBezTo>
                  <a:cubicBezTo>
                    <a:pt x="2472" y="1301"/>
                    <a:pt x="2473" y="1300"/>
                    <a:pt x="2473" y="1300"/>
                  </a:cubicBezTo>
                  <a:cubicBezTo>
                    <a:pt x="2473" y="1311"/>
                    <a:pt x="2477" y="1322"/>
                    <a:pt x="2485" y="1330"/>
                  </a:cubicBezTo>
                  <a:cubicBezTo>
                    <a:pt x="2502" y="1348"/>
                    <a:pt x="2530" y="1349"/>
                    <a:pt x="2548" y="1333"/>
                  </a:cubicBezTo>
                  <a:cubicBezTo>
                    <a:pt x="2570" y="1313"/>
                    <a:pt x="2570" y="1313"/>
                    <a:pt x="2570" y="1313"/>
                  </a:cubicBezTo>
                  <a:cubicBezTo>
                    <a:pt x="2595" y="1290"/>
                    <a:pt x="2628" y="1260"/>
                    <a:pt x="2660" y="1239"/>
                  </a:cubicBezTo>
                  <a:cubicBezTo>
                    <a:pt x="2675" y="1254"/>
                    <a:pt x="2698" y="1258"/>
                    <a:pt x="2716" y="1247"/>
                  </a:cubicBezTo>
                  <a:cubicBezTo>
                    <a:pt x="2744" y="1230"/>
                    <a:pt x="2762" y="1203"/>
                    <a:pt x="2763" y="1174"/>
                  </a:cubicBezTo>
                  <a:cubicBezTo>
                    <a:pt x="2763" y="1174"/>
                    <a:pt x="2763" y="1173"/>
                    <a:pt x="2763" y="1172"/>
                  </a:cubicBezTo>
                  <a:cubicBezTo>
                    <a:pt x="2763" y="1160"/>
                    <a:pt x="2759" y="1149"/>
                    <a:pt x="2751" y="1140"/>
                  </a:cubicBezTo>
                  <a:cubicBezTo>
                    <a:pt x="2743" y="1132"/>
                    <a:pt x="2732" y="1127"/>
                    <a:pt x="2721" y="1127"/>
                  </a:cubicBezTo>
                  <a:cubicBezTo>
                    <a:pt x="2741" y="1097"/>
                    <a:pt x="2759" y="1065"/>
                    <a:pt x="2766" y="1032"/>
                  </a:cubicBezTo>
                  <a:cubicBezTo>
                    <a:pt x="2766" y="1029"/>
                    <a:pt x="2767" y="1025"/>
                    <a:pt x="2767" y="1022"/>
                  </a:cubicBezTo>
                  <a:cubicBezTo>
                    <a:pt x="2767" y="1011"/>
                    <a:pt x="2763" y="1001"/>
                    <a:pt x="2755" y="992"/>
                  </a:cubicBezTo>
                  <a:cubicBezTo>
                    <a:pt x="2747" y="984"/>
                    <a:pt x="2737" y="979"/>
                    <a:pt x="2725" y="978"/>
                  </a:cubicBezTo>
                  <a:cubicBezTo>
                    <a:pt x="2729" y="967"/>
                    <a:pt x="2731" y="956"/>
                    <a:pt x="2731" y="945"/>
                  </a:cubicBezTo>
                  <a:cubicBezTo>
                    <a:pt x="2731" y="944"/>
                    <a:pt x="2731" y="942"/>
                    <a:pt x="2731" y="940"/>
                  </a:cubicBezTo>
                  <a:cubicBezTo>
                    <a:pt x="2731" y="928"/>
                    <a:pt x="2725" y="917"/>
                    <a:pt x="2716" y="909"/>
                  </a:cubicBezTo>
                  <a:cubicBezTo>
                    <a:pt x="2716" y="909"/>
                    <a:pt x="2716" y="909"/>
                    <a:pt x="2715" y="909"/>
                  </a:cubicBezTo>
                  <a:cubicBezTo>
                    <a:pt x="2737" y="885"/>
                    <a:pt x="2758" y="862"/>
                    <a:pt x="2777" y="837"/>
                  </a:cubicBezTo>
                  <a:cubicBezTo>
                    <a:pt x="2784" y="829"/>
                    <a:pt x="2787" y="819"/>
                    <a:pt x="2787" y="809"/>
                  </a:cubicBezTo>
                  <a:cubicBezTo>
                    <a:pt x="2787" y="797"/>
                    <a:pt x="2783" y="785"/>
                    <a:pt x="2774" y="777"/>
                  </a:cubicBezTo>
                  <a:cubicBezTo>
                    <a:pt x="2757" y="760"/>
                    <a:pt x="2731" y="760"/>
                    <a:pt x="2713" y="775"/>
                  </a:cubicBezTo>
                  <a:cubicBezTo>
                    <a:pt x="2663" y="818"/>
                    <a:pt x="2609" y="858"/>
                    <a:pt x="2556" y="896"/>
                  </a:cubicBezTo>
                  <a:cubicBezTo>
                    <a:pt x="2552" y="899"/>
                    <a:pt x="2548" y="902"/>
                    <a:pt x="2544" y="905"/>
                  </a:cubicBezTo>
                  <a:cubicBezTo>
                    <a:pt x="2595" y="839"/>
                    <a:pt x="2648" y="771"/>
                    <a:pt x="2709" y="715"/>
                  </a:cubicBezTo>
                  <a:cubicBezTo>
                    <a:pt x="2722" y="704"/>
                    <a:pt x="2735" y="693"/>
                    <a:pt x="2748" y="682"/>
                  </a:cubicBezTo>
                  <a:cubicBezTo>
                    <a:pt x="2759" y="673"/>
                    <a:pt x="2764" y="660"/>
                    <a:pt x="2764" y="647"/>
                  </a:cubicBezTo>
                  <a:cubicBezTo>
                    <a:pt x="2764" y="637"/>
                    <a:pt x="2761" y="627"/>
                    <a:pt x="2754" y="619"/>
                  </a:cubicBezTo>
                  <a:cubicBezTo>
                    <a:pt x="2738" y="600"/>
                    <a:pt x="2711" y="597"/>
                    <a:pt x="2691" y="612"/>
                  </a:cubicBezTo>
                  <a:cubicBezTo>
                    <a:pt x="2691" y="612"/>
                    <a:pt x="2690" y="613"/>
                    <a:pt x="2690" y="613"/>
                  </a:cubicBezTo>
                  <a:cubicBezTo>
                    <a:pt x="2690" y="613"/>
                    <a:pt x="2690" y="613"/>
                    <a:pt x="2690" y="613"/>
                  </a:cubicBezTo>
                  <a:cubicBezTo>
                    <a:pt x="2690" y="614"/>
                    <a:pt x="2689" y="614"/>
                    <a:pt x="2689" y="614"/>
                  </a:cubicBezTo>
                  <a:cubicBezTo>
                    <a:pt x="2684" y="618"/>
                    <a:pt x="2678" y="623"/>
                    <a:pt x="2673" y="627"/>
                  </a:cubicBezTo>
                  <a:cubicBezTo>
                    <a:pt x="2677" y="621"/>
                    <a:pt x="2679" y="614"/>
                    <a:pt x="2679" y="606"/>
                  </a:cubicBezTo>
                  <a:cubicBezTo>
                    <a:pt x="2679" y="598"/>
                    <a:pt x="2676" y="589"/>
                    <a:pt x="2671" y="582"/>
                  </a:cubicBezTo>
                  <a:cubicBezTo>
                    <a:pt x="2662" y="568"/>
                    <a:pt x="2647" y="561"/>
                    <a:pt x="2631" y="562"/>
                  </a:cubicBezTo>
                  <a:cubicBezTo>
                    <a:pt x="2645" y="551"/>
                    <a:pt x="2660" y="542"/>
                    <a:pt x="2674" y="533"/>
                  </a:cubicBezTo>
                  <a:cubicBezTo>
                    <a:pt x="2688" y="524"/>
                    <a:pt x="2696" y="509"/>
                    <a:pt x="2696" y="494"/>
                  </a:cubicBezTo>
                  <a:cubicBezTo>
                    <a:pt x="2696" y="486"/>
                    <a:pt x="2694" y="478"/>
                    <a:pt x="2689" y="471"/>
                  </a:cubicBezTo>
                  <a:cubicBezTo>
                    <a:pt x="2676" y="450"/>
                    <a:pt x="2649" y="443"/>
                    <a:pt x="2628" y="456"/>
                  </a:cubicBezTo>
                  <a:cubicBezTo>
                    <a:pt x="2628" y="456"/>
                    <a:pt x="2627" y="456"/>
                    <a:pt x="2627" y="456"/>
                  </a:cubicBezTo>
                  <a:cubicBezTo>
                    <a:pt x="2627" y="456"/>
                    <a:pt x="2627" y="456"/>
                    <a:pt x="2627" y="456"/>
                  </a:cubicBezTo>
                  <a:cubicBezTo>
                    <a:pt x="2627" y="456"/>
                    <a:pt x="2627" y="456"/>
                    <a:pt x="2627" y="456"/>
                  </a:cubicBezTo>
                  <a:cubicBezTo>
                    <a:pt x="2624" y="458"/>
                    <a:pt x="2620" y="460"/>
                    <a:pt x="2617" y="462"/>
                  </a:cubicBezTo>
                  <a:cubicBezTo>
                    <a:pt x="2625" y="456"/>
                    <a:pt x="2632" y="450"/>
                    <a:pt x="2640" y="443"/>
                  </a:cubicBezTo>
                  <a:cubicBezTo>
                    <a:pt x="2650" y="435"/>
                    <a:pt x="2656" y="422"/>
                    <a:pt x="2656" y="409"/>
                  </a:cubicBezTo>
                  <a:cubicBezTo>
                    <a:pt x="2656" y="400"/>
                    <a:pt x="2654" y="392"/>
                    <a:pt x="2649" y="384"/>
                  </a:cubicBezTo>
                  <a:cubicBezTo>
                    <a:pt x="2644" y="376"/>
                    <a:pt x="2636" y="371"/>
                    <a:pt x="2628" y="367"/>
                  </a:cubicBezTo>
                  <a:cubicBezTo>
                    <a:pt x="2633" y="364"/>
                    <a:pt x="2638" y="360"/>
                    <a:pt x="2643" y="357"/>
                  </a:cubicBezTo>
                  <a:cubicBezTo>
                    <a:pt x="2643" y="357"/>
                    <a:pt x="2642" y="357"/>
                    <a:pt x="2642" y="358"/>
                  </a:cubicBezTo>
                  <a:cubicBezTo>
                    <a:pt x="2643" y="357"/>
                    <a:pt x="2644" y="357"/>
                    <a:pt x="2644" y="356"/>
                  </a:cubicBezTo>
                  <a:cubicBezTo>
                    <a:pt x="2657" y="348"/>
                    <a:pt x="2663" y="334"/>
                    <a:pt x="2663" y="320"/>
                  </a:cubicBezTo>
                  <a:cubicBezTo>
                    <a:pt x="2663" y="311"/>
                    <a:pt x="2661" y="302"/>
                    <a:pt x="2656" y="294"/>
                  </a:cubicBezTo>
                  <a:cubicBezTo>
                    <a:pt x="2642" y="274"/>
                    <a:pt x="2614" y="269"/>
                    <a:pt x="2594" y="282"/>
                  </a:cubicBezTo>
                  <a:cubicBezTo>
                    <a:pt x="2593" y="282"/>
                    <a:pt x="2593" y="283"/>
                    <a:pt x="2592" y="283"/>
                  </a:cubicBezTo>
                  <a:cubicBezTo>
                    <a:pt x="2572" y="298"/>
                    <a:pt x="2547" y="309"/>
                    <a:pt x="2521" y="321"/>
                  </a:cubicBezTo>
                  <a:cubicBezTo>
                    <a:pt x="2516" y="323"/>
                    <a:pt x="2512" y="325"/>
                    <a:pt x="2508" y="327"/>
                  </a:cubicBezTo>
                  <a:cubicBezTo>
                    <a:pt x="2524" y="315"/>
                    <a:pt x="2540" y="302"/>
                    <a:pt x="2553" y="287"/>
                  </a:cubicBezTo>
                  <a:cubicBezTo>
                    <a:pt x="2561" y="278"/>
                    <a:pt x="2566" y="267"/>
                    <a:pt x="2566" y="256"/>
                  </a:cubicBezTo>
                  <a:cubicBezTo>
                    <a:pt x="2566" y="249"/>
                    <a:pt x="2564" y="241"/>
                    <a:pt x="2560" y="234"/>
                  </a:cubicBezTo>
                  <a:cubicBezTo>
                    <a:pt x="2550" y="217"/>
                    <a:pt x="2531" y="208"/>
                    <a:pt x="2512" y="212"/>
                  </a:cubicBezTo>
                  <a:cubicBezTo>
                    <a:pt x="2484" y="218"/>
                    <a:pt x="2457" y="232"/>
                    <a:pt x="2431" y="249"/>
                  </a:cubicBezTo>
                  <a:cubicBezTo>
                    <a:pt x="2436" y="242"/>
                    <a:pt x="2438" y="234"/>
                    <a:pt x="2438" y="226"/>
                  </a:cubicBezTo>
                  <a:cubicBezTo>
                    <a:pt x="2438" y="218"/>
                    <a:pt x="2436" y="210"/>
                    <a:pt x="2432" y="203"/>
                  </a:cubicBezTo>
                  <a:cubicBezTo>
                    <a:pt x="2421" y="184"/>
                    <a:pt x="2399" y="176"/>
                    <a:pt x="2378" y="183"/>
                  </a:cubicBezTo>
                  <a:cubicBezTo>
                    <a:pt x="2301" y="211"/>
                    <a:pt x="2231" y="266"/>
                    <a:pt x="2175" y="310"/>
                  </a:cubicBezTo>
                  <a:cubicBezTo>
                    <a:pt x="2086" y="380"/>
                    <a:pt x="2003" y="462"/>
                    <a:pt x="1913" y="568"/>
                  </a:cubicBezTo>
                  <a:cubicBezTo>
                    <a:pt x="1982" y="478"/>
                    <a:pt x="2056" y="390"/>
                    <a:pt x="2141" y="311"/>
                  </a:cubicBezTo>
                  <a:cubicBezTo>
                    <a:pt x="2148" y="305"/>
                    <a:pt x="2159" y="296"/>
                    <a:pt x="2172" y="286"/>
                  </a:cubicBezTo>
                  <a:cubicBezTo>
                    <a:pt x="2213" y="255"/>
                    <a:pt x="2259" y="219"/>
                    <a:pt x="2270" y="177"/>
                  </a:cubicBezTo>
                  <a:cubicBezTo>
                    <a:pt x="2271" y="174"/>
                    <a:pt x="2271" y="170"/>
                    <a:pt x="2271" y="166"/>
                  </a:cubicBezTo>
                  <a:cubicBezTo>
                    <a:pt x="2271" y="154"/>
                    <a:pt x="2266" y="142"/>
                    <a:pt x="2257" y="133"/>
                  </a:cubicBezTo>
                  <a:cubicBezTo>
                    <a:pt x="2246" y="122"/>
                    <a:pt x="2228" y="118"/>
                    <a:pt x="2213" y="123"/>
                  </a:cubicBezTo>
                  <a:cubicBezTo>
                    <a:pt x="2201" y="127"/>
                    <a:pt x="2189" y="132"/>
                    <a:pt x="2177" y="138"/>
                  </a:cubicBezTo>
                  <a:cubicBezTo>
                    <a:pt x="2175" y="136"/>
                    <a:pt x="2173" y="135"/>
                    <a:pt x="2170" y="135"/>
                  </a:cubicBezTo>
                  <a:cubicBezTo>
                    <a:pt x="2126" y="119"/>
                    <a:pt x="2074" y="143"/>
                    <a:pt x="2019" y="176"/>
                  </a:cubicBezTo>
                  <a:cubicBezTo>
                    <a:pt x="2025" y="160"/>
                    <a:pt x="2029" y="145"/>
                    <a:pt x="2029" y="130"/>
                  </a:cubicBezTo>
                  <a:cubicBezTo>
                    <a:pt x="2029" y="126"/>
                    <a:pt x="2028" y="122"/>
                    <a:pt x="2028" y="119"/>
                  </a:cubicBezTo>
                  <a:cubicBezTo>
                    <a:pt x="2025" y="98"/>
                    <a:pt x="2009" y="82"/>
                    <a:pt x="1988" y="80"/>
                  </a:cubicBezTo>
                  <a:cubicBezTo>
                    <a:pt x="1970" y="78"/>
                    <a:pt x="1952" y="81"/>
                    <a:pt x="1934" y="86"/>
                  </a:cubicBezTo>
                  <a:cubicBezTo>
                    <a:pt x="1934" y="86"/>
                    <a:pt x="1934" y="86"/>
                    <a:pt x="1934" y="86"/>
                  </a:cubicBezTo>
                  <a:cubicBezTo>
                    <a:pt x="1918" y="69"/>
                    <a:pt x="1890" y="68"/>
                    <a:pt x="1872" y="84"/>
                  </a:cubicBezTo>
                  <a:cubicBezTo>
                    <a:pt x="1866" y="88"/>
                    <a:pt x="1861" y="94"/>
                    <a:pt x="1856" y="99"/>
                  </a:cubicBezTo>
                  <a:cubicBezTo>
                    <a:pt x="1845" y="108"/>
                    <a:pt x="1833" y="117"/>
                    <a:pt x="1821" y="126"/>
                  </a:cubicBezTo>
                  <a:cubicBezTo>
                    <a:pt x="1823" y="121"/>
                    <a:pt x="1824" y="115"/>
                    <a:pt x="1825" y="109"/>
                  </a:cubicBezTo>
                  <a:cubicBezTo>
                    <a:pt x="1825" y="107"/>
                    <a:pt x="1825" y="105"/>
                    <a:pt x="1825" y="102"/>
                  </a:cubicBezTo>
                  <a:cubicBezTo>
                    <a:pt x="1825" y="90"/>
                    <a:pt x="1821" y="79"/>
                    <a:pt x="1812" y="70"/>
                  </a:cubicBezTo>
                  <a:cubicBezTo>
                    <a:pt x="1802" y="60"/>
                    <a:pt x="1787" y="56"/>
                    <a:pt x="1773" y="58"/>
                  </a:cubicBezTo>
                  <a:cubicBezTo>
                    <a:pt x="1714" y="68"/>
                    <a:pt x="1657" y="106"/>
                    <a:pt x="1611" y="136"/>
                  </a:cubicBezTo>
                  <a:cubicBezTo>
                    <a:pt x="1611" y="136"/>
                    <a:pt x="1610" y="137"/>
                    <a:pt x="1610" y="137"/>
                  </a:cubicBezTo>
                  <a:cubicBezTo>
                    <a:pt x="1610" y="135"/>
                    <a:pt x="1610" y="134"/>
                    <a:pt x="1610" y="132"/>
                  </a:cubicBezTo>
                  <a:cubicBezTo>
                    <a:pt x="1610" y="124"/>
                    <a:pt x="1608" y="116"/>
                    <a:pt x="1603" y="109"/>
                  </a:cubicBezTo>
                  <a:cubicBezTo>
                    <a:pt x="1593" y="91"/>
                    <a:pt x="1571" y="83"/>
                    <a:pt x="1551" y="89"/>
                  </a:cubicBezTo>
                  <a:cubicBezTo>
                    <a:pt x="1495" y="108"/>
                    <a:pt x="1446" y="151"/>
                    <a:pt x="1403" y="190"/>
                  </a:cubicBezTo>
                  <a:cubicBezTo>
                    <a:pt x="1405" y="183"/>
                    <a:pt x="1407" y="176"/>
                    <a:pt x="1408" y="169"/>
                  </a:cubicBezTo>
                  <a:cubicBezTo>
                    <a:pt x="1408" y="167"/>
                    <a:pt x="1408" y="165"/>
                    <a:pt x="1408" y="163"/>
                  </a:cubicBezTo>
                  <a:cubicBezTo>
                    <a:pt x="1408" y="162"/>
                    <a:pt x="1408" y="160"/>
                    <a:pt x="1408" y="159"/>
                  </a:cubicBezTo>
                  <a:cubicBezTo>
                    <a:pt x="1429" y="143"/>
                    <a:pt x="1450" y="127"/>
                    <a:pt x="1470" y="110"/>
                  </a:cubicBezTo>
                  <a:cubicBezTo>
                    <a:pt x="1481" y="101"/>
                    <a:pt x="1486" y="88"/>
                    <a:pt x="1486" y="76"/>
                  </a:cubicBezTo>
                  <a:cubicBezTo>
                    <a:pt x="1486" y="69"/>
                    <a:pt x="1485" y="62"/>
                    <a:pt x="1482" y="56"/>
                  </a:cubicBezTo>
                  <a:cubicBezTo>
                    <a:pt x="1472" y="37"/>
                    <a:pt x="1452" y="27"/>
                    <a:pt x="1431" y="32"/>
                  </a:cubicBezTo>
                  <a:cubicBezTo>
                    <a:pt x="1397" y="39"/>
                    <a:pt x="1365" y="56"/>
                    <a:pt x="1334" y="77"/>
                  </a:cubicBezTo>
                  <a:cubicBezTo>
                    <a:pt x="1321" y="43"/>
                    <a:pt x="1293" y="22"/>
                    <a:pt x="1254" y="17"/>
                  </a:cubicBezTo>
                  <a:cubicBezTo>
                    <a:pt x="1228" y="13"/>
                    <a:pt x="1202" y="17"/>
                    <a:pt x="1180" y="21"/>
                  </a:cubicBezTo>
                  <a:cubicBezTo>
                    <a:pt x="1084" y="39"/>
                    <a:pt x="1001" y="92"/>
                    <a:pt x="927" y="156"/>
                  </a:cubicBezTo>
                  <a:cubicBezTo>
                    <a:pt x="926" y="153"/>
                    <a:pt x="924" y="151"/>
                    <a:pt x="922" y="148"/>
                  </a:cubicBezTo>
                  <a:cubicBezTo>
                    <a:pt x="911" y="134"/>
                    <a:pt x="892" y="128"/>
                    <a:pt x="874" y="133"/>
                  </a:cubicBezTo>
                  <a:cubicBezTo>
                    <a:pt x="800" y="155"/>
                    <a:pt x="699" y="288"/>
                    <a:pt x="540" y="502"/>
                  </a:cubicBezTo>
                  <a:cubicBezTo>
                    <a:pt x="538" y="506"/>
                    <a:pt x="535" y="509"/>
                    <a:pt x="533" y="512"/>
                  </a:cubicBezTo>
                  <a:cubicBezTo>
                    <a:pt x="510" y="542"/>
                    <a:pt x="487" y="573"/>
                    <a:pt x="466" y="603"/>
                  </a:cubicBezTo>
                  <a:cubicBezTo>
                    <a:pt x="430" y="651"/>
                    <a:pt x="394" y="696"/>
                    <a:pt x="363" y="734"/>
                  </a:cubicBezTo>
                  <a:cubicBezTo>
                    <a:pt x="342" y="758"/>
                    <a:pt x="325" y="777"/>
                    <a:pt x="311" y="791"/>
                  </a:cubicBezTo>
                  <a:cubicBezTo>
                    <a:pt x="353" y="736"/>
                    <a:pt x="406" y="656"/>
                    <a:pt x="474" y="545"/>
                  </a:cubicBezTo>
                  <a:cubicBezTo>
                    <a:pt x="490" y="519"/>
                    <a:pt x="505" y="495"/>
                    <a:pt x="509" y="489"/>
                  </a:cubicBezTo>
                  <a:cubicBezTo>
                    <a:pt x="576" y="398"/>
                    <a:pt x="634" y="324"/>
                    <a:pt x="705" y="260"/>
                  </a:cubicBezTo>
                  <a:cubicBezTo>
                    <a:pt x="717" y="249"/>
                    <a:pt x="717" y="249"/>
                    <a:pt x="717" y="249"/>
                  </a:cubicBezTo>
                  <a:cubicBezTo>
                    <a:pt x="739" y="231"/>
                    <a:pt x="763" y="210"/>
                    <a:pt x="778" y="182"/>
                  </a:cubicBezTo>
                  <a:cubicBezTo>
                    <a:pt x="782" y="175"/>
                    <a:pt x="784" y="167"/>
                    <a:pt x="784" y="160"/>
                  </a:cubicBezTo>
                  <a:cubicBezTo>
                    <a:pt x="784" y="148"/>
                    <a:pt x="779" y="136"/>
                    <a:pt x="770" y="127"/>
                  </a:cubicBezTo>
                  <a:cubicBezTo>
                    <a:pt x="755" y="113"/>
                    <a:pt x="732" y="111"/>
                    <a:pt x="715" y="122"/>
                  </a:cubicBezTo>
                  <a:cubicBezTo>
                    <a:pt x="605" y="192"/>
                    <a:pt x="514" y="303"/>
                    <a:pt x="433" y="402"/>
                  </a:cubicBezTo>
                  <a:cubicBezTo>
                    <a:pt x="420" y="418"/>
                    <a:pt x="420" y="418"/>
                    <a:pt x="420" y="418"/>
                  </a:cubicBezTo>
                  <a:cubicBezTo>
                    <a:pt x="376" y="472"/>
                    <a:pt x="332" y="529"/>
                    <a:pt x="293" y="590"/>
                  </a:cubicBezTo>
                  <a:cubicBezTo>
                    <a:pt x="327" y="536"/>
                    <a:pt x="367" y="484"/>
                    <a:pt x="404" y="437"/>
                  </a:cubicBezTo>
                  <a:cubicBezTo>
                    <a:pt x="433" y="400"/>
                    <a:pt x="459" y="360"/>
                    <a:pt x="484" y="321"/>
                  </a:cubicBezTo>
                  <a:cubicBezTo>
                    <a:pt x="515" y="272"/>
                    <a:pt x="545" y="226"/>
                    <a:pt x="580" y="187"/>
                  </a:cubicBezTo>
                  <a:cubicBezTo>
                    <a:pt x="592" y="177"/>
                    <a:pt x="603" y="166"/>
                    <a:pt x="615" y="155"/>
                  </a:cubicBezTo>
                  <a:cubicBezTo>
                    <a:pt x="625" y="150"/>
                    <a:pt x="640" y="146"/>
                    <a:pt x="651" y="143"/>
                  </a:cubicBezTo>
                  <a:cubicBezTo>
                    <a:pt x="687" y="134"/>
                    <a:pt x="732" y="122"/>
                    <a:pt x="753" y="82"/>
                  </a:cubicBezTo>
                  <a:cubicBezTo>
                    <a:pt x="756" y="76"/>
                    <a:pt x="758" y="69"/>
                    <a:pt x="758" y="62"/>
                  </a:cubicBezTo>
                  <a:cubicBezTo>
                    <a:pt x="758" y="56"/>
                    <a:pt x="757" y="50"/>
                    <a:pt x="754" y="44"/>
                  </a:cubicBezTo>
                  <a:cubicBezTo>
                    <a:pt x="749" y="32"/>
                    <a:pt x="739" y="23"/>
                    <a:pt x="726" y="19"/>
                  </a:cubicBezTo>
                  <a:cubicBezTo>
                    <a:pt x="669" y="0"/>
                    <a:pt x="594" y="50"/>
                    <a:pt x="573" y="70"/>
                  </a:cubicBezTo>
                  <a:close/>
                  <a:moveTo>
                    <a:pt x="1117" y="136"/>
                  </a:moveTo>
                  <a:cubicBezTo>
                    <a:pt x="1109" y="140"/>
                    <a:pt x="1102" y="144"/>
                    <a:pt x="1095" y="149"/>
                  </a:cubicBezTo>
                  <a:cubicBezTo>
                    <a:pt x="1094" y="149"/>
                    <a:pt x="1094" y="148"/>
                    <a:pt x="1093" y="148"/>
                  </a:cubicBezTo>
                  <a:cubicBezTo>
                    <a:pt x="1101" y="143"/>
                    <a:pt x="1109" y="139"/>
                    <a:pt x="1117" y="136"/>
                  </a:cubicBezTo>
                  <a:close/>
                  <a:moveTo>
                    <a:pt x="1249" y="107"/>
                  </a:moveTo>
                  <a:cubicBezTo>
                    <a:pt x="1250" y="108"/>
                    <a:pt x="1250" y="108"/>
                    <a:pt x="1250" y="108"/>
                  </a:cubicBezTo>
                  <a:cubicBezTo>
                    <a:pt x="1250" y="108"/>
                    <a:pt x="1250" y="109"/>
                    <a:pt x="1250" y="110"/>
                  </a:cubicBezTo>
                  <a:cubicBezTo>
                    <a:pt x="1250" y="115"/>
                    <a:pt x="1249" y="125"/>
                    <a:pt x="1240" y="146"/>
                  </a:cubicBezTo>
                  <a:cubicBezTo>
                    <a:pt x="1239" y="137"/>
                    <a:pt x="1236" y="128"/>
                    <a:pt x="1230" y="120"/>
                  </a:cubicBezTo>
                  <a:cubicBezTo>
                    <a:pt x="1225" y="114"/>
                    <a:pt x="1218" y="110"/>
                    <a:pt x="1211" y="107"/>
                  </a:cubicBezTo>
                  <a:cubicBezTo>
                    <a:pt x="1237" y="104"/>
                    <a:pt x="1246" y="105"/>
                    <a:pt x="1249" y="107"/>
                  </a:cubicBezTo>
                  <a:close/>
                  <a:moveTo>
                    <a:pt x="590" y="586"/>
                  </a:moveTo>
                  <a:cubicBezTo>
                    <a:pt x="580" y="605"/>
                    <a:pt x="569" y="624"/>
                    <a:pt x="559" y="643"/>
                  </a:cubicBezTo>
                  <a:cubicBezTo>
                    <a:pt x="543" y="673"/>
                    <a:pt x="543" y="673"/>
                    <a:pt x="543" y="673"/>
                  </a:cubicBezTo>
                  <a:cubicBezTo>
                    <a:pt x="527" y="702"/>
                    <a:pt x="509" y="735"/>
                    <a:pt x="494" y="771"/>
                  </a:cubicBezTo>
                  <a:cubicBezTo>
                    <a:pt x="473" y="803"/>
                    <a:pt x="452" y="836"/>
                    <a:pt x="432" y="869"/>
                  </a:cubicBezTo>
                  <a:cubicBezTo>
                    <a:pt x="409" y="905"/>
                    <a:pt x="385" y="942"/>
                    <a:pt x="361" y="979"/>
                  </a:cubicBezTo>
                  <a:cubicBezTo>
                    <a:pt x="395" y="888"/>
                    <a:pt x="440" y="801"/>
                    <a:pt x="496" y="717"/>
                  </a:cubicBezTo>
                  <a:cubicBezTo>
                    <a:pt x="510" y="695"/>
                    <a:pt x="526" y="674"/>
                    <a:pt x="541" y="652"/>
                  </a:cubicBezTo>
                  <a:cubicBezTo>
                    <a:pt x="557" y="631"/>
                    <a:pt x="573" y="609"/>
                    <a:pt x="590" y="586"/>
                  </a:cubicBezTo>
                  <a:close/>
                  <a:moveTo>
                    <a:pt x="665" y="689"/>
                  </a:moveTo>
                  <a:cubicBezTo>
                    <a:pt x="675" y="674"/>
                    <a:pt x="684" y="659"/>
                    <a:pt x="694" y="645"/>
                  </a:cubicBezTo>
                  <a:cubicBezTo>
                    <a:pt x="667" y="690"/>
                    <a:pt x="642" y="734"/>
                    <a:pt x="620" y="775"/>
                  </a:cubicBezTo>
                  <a:cubicBezTo>
                    <a:pt x="615" y="779"/>
                    <a:pt x="611" y="783"/>
                    <a:pt x="606" y="787"/>
                  </a:cubicBezTo>
                  <a:cubicBezTo>
                    <a:pt x="625" y="755"/>
                    <a:pt x="645" y="722"/>
                    <a:pt x="665" y="689"/>
                  </a:cubicBezTo>
                  <a:close/>
                  <a:moveTo>
                    <a:pt x="636" y="1095"/>
                  </a:moveTo>
                  <a:cubicBezTo>
                    <a:pt x="635" y="1096"/>
                    <a:pt x="634" y="1097"/>
                    <a:pt x="633" y="1098"/>
                  </a:cubicBezTo>
                  <a:cubicBezTo>
                    <a:pt x="633" y="1098"/>
                    <a:pt x="633" y="1097"/>
                    <a:pt x="633" y="1097"/>
                  </a:cubicBezTo>
                  <a:cubicBezTo>
                    <a:pt x="634" y="1096"/>
                    <a:pt x="635" y="1095"/>
                    <a:pt x="636" y="1095"/>
                  </a:cubicBezTo>
                  <a:close/>
                  <a:moveTo>
                    <a:pt x="1275" y="453"/>
                  </a:moveTo>
                  <a:cubicBezTo>
                    <a:pt x="1244" y="495"/>
                    <a:pt x="1217" y="535"/>
                    <a:pt x="1196" y="569"/>
                  </a:cubicBezTo>
                  <a:cubicBezTo>
                    <a:pt x="1154" y="636"/>
                    <a:pt x="1115" y="711"/>
                    <a:pt x="1074" y="800"/>
                  </a:cubicBezTo>
                  <a:cubicBezTo>
                    <a:pt x="1066" y="811"/>
                    <a:pt x="1059" y="823"/>
                    <a:pt x="1051" y="834"/>
                  </a:cubicBezTo>
                  <a:cubicBezTo>
                    <a:pt x="1004" y="903"/>
                    <a:pt x="956" y="975"/>
                    <a:pt x="905" y="1042"/>
                  </a:cubicBezTo>
                  <a:cubicBezTo>
                    <a:pt x="891" y="1061"/>
                    <a:pt x="891" y="1061"/>
                    <a:pt x="891" y="1061"/>
                  </a:cubicBezTo>
                  <a:cubicBezTo>
                    <a:pt x="889" y="1064"/>
                    <a:pt x="886" y="1068"/>
                    <a:pt x="882" y="1073"/>
                  </a:cubicBezTo>
                  <a:cubicBezTo>
                    <a:pt x="893" y="1042"/>
                    <a:pt x="906" y="1011"/>
                    <a:pt x="916" y="988"/>
                  </a:cubicBezTo>
                  <a:cubicBezTo>
                    <a:pt x="926" y="964"/>
                    <a:pt x="926" y="964"/>
                    <a:pt x="926" y="964"/>
                  </a:cubicBezTo>
                  <a:cubicBezTo>
                    <a:pt x="974" y="842"/>
                    <a:pt x="1042" y="721"/>
                    <a:pt x="1129" y="605"/>
                  </a:cubicBezTo>
                  <a:cubicBezTo>
                    <a:pt x="1145" y="584"/>
                    <a:pt x="1162" y="563"/>
                    <a:pt x="1179" y="542"/>
                  </a:cubicBezTo>
                  <a:cubicBezTo>
                    <a:pt x="1210" y="511"/>
                    <a:pt x="1242" y="482"/>
                    <a:pt x="1275" y="453"/>
                  </a:cubicBezTo>
                  <a:close/>
                  <a:moveTo>
                    <a:pt x="1253" y="701"/>
                  </a:moveTo>
                  <a:cubicBezTo>
                    <a:pt x="1290" y="652"/>
                    <a:pt x="1332" y="597"/>
                    <a:pt x="1378" y="541"/>
                  </a:cubicBezTo>
                  <a:cubicBezTo>
                    <a:pt x="1360" y="567"/>
                    <a:pt x="1341" y="594"/>
                    <a:pt x="1322" y="623"/>
                  </a:cubicBezTo>
                  <a:cubicBezTo>
                    <a:pt x="1282" y="683"/>
                    <a:pt x="1244" y="745"/>
                    <a:pt x="1207" y="805"/>
                  </a:cubicBezTo>
                  <a:cubicBezTo>
                    <a:pt x="1198" y="820"/>
                    <a:pt x="1188" y="836"/>
                    <a:pt x="1179" y="851"/>
                  </a:cubicBezTo>
                  <a:cubicBezTo>
                    <a:pt x="1190" y="819"/>
                    <a:pt x="1202" y="787"/>
                    <a:pt x="1214" y="755"/>
                  </a:cubicBezTo>
                  <a:cubicBezTo>
                    <a:pt x="1227" y="737"/>
                    <a:pt x="1240" y="719"/>
                    <a:pt x="1253" y="701"/>
                  </a:cubicBezTo>
                  <a:close/>
                  <a:moveTo>
                    <a:pt x="1852" y="240"/>
                  </a:moveTo>
                  <a:cubicBezTo>
                    <a:pt x="1872" y="226"/>
                    <a:pt x="1872" y="226"/>
                    <a:pt x="1872" y="226"/>
                  </a:cubicBezTo>
                  <a:cubicBezTo>
                    <a:pt x="1874" y="224"/>
                    <a:pt x="1877" y="222"/>
                    <a:pt x="1880" y="220"/>
                  </a:cubicBezTo>
                  <a:cubicBezTo>
                    <a:pt x="1866" y="236"/>
                    <a:pt x="1852" y="251"/>
                    <a:pt x="1839" y="264"/>
                  </a:cubicBezTo>
                  <a:cubicBezTo>
                    <a:pt x="1825" y="279"/>
                    <a:pt x="1813" y="292"/>
                    <a:pt x="1805" y="302"/>
                  </a:cubicBezTo>
                  <a:cubicBezTo>
                    <a:pt x="1788" y="323"/>
                    <a:pt x="1771" y="345"/>
                    <a:pt x="1753" y="367"/>
                  </a:cubicBezTo>
                  <a:cubicBezTo>
                    <a:pt x="1683" y="431"/>
                    <a:pt x="1622" y="502"/>
                    <a:pt x="1572" y="578"/>
                  </a:cubicBezTo>
                  <a:cubicBezTo>
                    <a:pt x="1555" y="603"/>
                    <a:pt x="1539" y="629"/>
                    <a:pt x="1525" y="656"/>
                  </a:cubicBezTo>
                  <a:cubicBezTo>
                    <a:pt x="1506" y="680"/>
                    <a:pt x="1487" y="704"/>
                    <a:pt x="1469" y="729"/>
                  </a:cubicBezTo>
                  <a:cubicBezTo>
                    <a:pt x="1449" y="756"/>
                    <a:pt x="1429" y="783"/>
                    <a:pt x="1410" y="811"/>
                  </a:cubicBezTo>
                  <a:cubicBezTo>
                    <a:pt x="1419" y="788"/>
                    <a:pt x="1428" y="766"/>
                    <a:pt x="1438" y="743"/>
                  </a:cubicBezTo>
                  <a:cubicBezTo>
                    <a:pt x="1444" y="735"/>
                    <a:pt x="1450" y="727"/>
                    <a:pt x="1455" y="719"/>
                  </a:cubicBezTo>
                  <a:cubicBezTo>
                    <a:pt x="1549" y="587"/>
                    <a:pt x="1647" y="462"/>
                    <a:pt x="1749" y="349"/>
                  </a:cubicBezTo>
                  <a:cubicBezTo>
                    <a:pt x="1749" y="349"/>
                    <a:pt x="1797" y="294"/>
                    <a:pt x="1797" y="294"/>
                  </a:cubicBezTo>
                  <a:cubicBezTo>
                    <a:pt x="1807" y="281"/>
                    <a:pt x="1818" y="269"/>
                    <a:pt x="1829" y="257"/>
                  </a:cubicBezTo>
                  <a:cubicBezTo>
                    <a:pt x="1837" y="251"/>
                    <a:pt x="1844" y="245"/>
                    <a:pt x="1852" y="240"/>
                  </a:cubicBezTo>
                  <a:close/>
                  <a:moveTo>
                    <a:pt x="1894" y="365"/>
                  </a:moveTo>
                  <a:cubicBezTo>
                    <a:pt x="1808" y="450"/>
                    <a:pt x="1732" y="541"/>
                    <a:pt x="1666" y="637"/>
                  </a:cubicBezTo>
                  <a:cubicBezTo>
                    <a:pt x="1654" y="654"/>
                    <a:pt x="1643" y="672"/>
                    <a:pt x="1632" y="689"/>
                  </a:cubicBezTo>
                  <a:cubicBezTo>
                    <a:pt x="1613" y="709"/>
                    <a:pt x="1595" y="729"/>
                    <a:pt x="1577" y="748"/>
                  </a:cubicBezTo>
                  <a:cubicBezTo>
                    <a:pt x="1584" y="734"/>
                    <a:pt x="1592" y="720"/>
                    <a:pt x="1600" y="706"/>
                  </a:cubicBezTo>
                  <a:cubicBezTo>
                    <a:pt x="1674" y="609"/>
                    <a:pt x="1749" y="515"/>
                    <a:pt x="1818" y="429"/>
                  </a:cubicBezTo>
                  <a:cubicBezTo>
                    <a:pt x="1842" y="407"/>
                    <a:pt x="1868" y="386"/>
                    <a:pt x="1894" y="365"/>
                  </a:cubicBezTo>
                  <a:close/>
                  <a:moveTo>
                    <a:pt x="2264" y="375"/>
                  </a:moveTo>
                  <a:cubicBezTo>
                    <a:pt x="2282" y="361"/>
                    <a:pt x="2301" y="348"/>
                    <a:pt x="2321" y="335"/>
                  </a:cubicBezTo>
                  <a:cubicBezTo>
                    <a:pt x="2335" y="325"/>
                    <a:pt x="2350" y="315"/>
                    <a:pt x="2364" y="305"/>
                  </a:cubicBezTo>
                  <a:cubicBezTo>
                    <a:pt x="2357" y="312"/>
                    <a:pt x="2349" y="320"/>
                    <a:pt x="2342" y="327"/>
                  </a:cubicBezTo>
                  <a:cubicBezTo>
                    <a:pt x="2336" y="331"/>
                    <a:pt x="2329" y="335"/>
                    <a:pt x="2323" y="340"/>
                  </a:cubicBezTo>
                  <a:cubicBezTo>
                    <a:pt x="2134" y="479"/>
                    <a:pt x="1989" y="622"/>
                    <a:pt x="1879" y="775"/>
                  </a:cubicBezTo>
                  <a:cubicBezTo>
                    <a:pt x="1873" y="785"/>
                    <a:pt x="1866" y="795"/>
                    <a:pt x="1859" y="805"/>
                  </a:cubicBezTo>
                  <a:cubicBezTo>
                    <a:pt x="1837" y="827"/>
                    <a:pt x="1816" y="850"/>
                    <a:pt x="1794" y="873"/>
                  </a:cubicBezTo>
                  <a:cubicBezTo>
                    <a:pt x="1822" y="832"/>
                    <a:pt x="1852" y="791"/>
                    <a:pt x="1883" y="751"/>
                  </a:cubicBezTo>
                  <a:cubicBezTo>
                    <a:pt x="1979" y="634"/>
                    <a:pt x="2107" y="491"/>
                    <a:pt x="2264" y="375"/>
                  </a:cubicBezTo>
                  <a:close/>
                  <a:moveTo>
                    <a:pt x="1932" y="859"/>
                  </a:moveTo>
                  <a:cubicBezTo>
                    <a:pt x="2029" y="762"/>
                    <a:pt x="2029" y="762"/>
                    <a:pt x="2029" y="762"/>
                  </a:cubicBezTo>
                  <a:cubicBezTo>
                    <a:pt x="2033" y="757"/>
                    <a:pt x="2038" y="752"/>
                    <a:pt x="2043" y="748"/>
                  </a:cubicBezTo>
                  <a:cubicBezTo>
                    <a:pt x="2009" y="799"/>
                    <a:pt x="1977" y="852"/>
                    <a:pt x="1946" y="903"/>
                  </a:cubicBezTo>
                  <a:cubicBezTo>
                    <a:pt x="1923" y="943"/>
                    <a:pt x="1923" y="943"/>
                    <a:pt x="1923" y="943"/>
                  </a:cubicBezTo>
                  <a:cubicBezTo>
                    <a:pt x="1914" y="958"/>
                    <a:pt x="1903" y="973"/>
                    <a:pt x="1893" y="989"/>
                  </a:cubicBezTo>
                  <a:cubicBezTo>
                    <a:pt x="1871" y="1013"/>
                    <a:pt x="1849" y="1037"/>
                    <a:pt x="1829" y="1060"/>
                  </a:cubicBezTo>
                  <a:cubicBezTo>
                    <a:pt x="1856" y="989"/>
                    <a:pt x="1889" y="923"/>
                    <a:pt x="1929" y="862"/>
                  </a:cubicBezTo>
                  <a:cubicBezTo>
                    <a:pt x="1930" y="861"/>
                    <a:pt x="1931" y="860"/>
                    <a:pt x="1932" y="859"/>
                  </a:cubicBezTo>
                  <a:close/>
                </a:path>
              </a:pathLst>
            </a:custGeom>
            <a:solidFill>
              <a:srgbClr val="F79646">
                <a:lumMod val="40000"/>
                <a:lumOff val="60000"/>
              </a:srgbClr>
            </a:solidFill>
            <a:ln>
              <a:noFill/>
            </a:ln>
          </p:spPr>
          <p:txBody>
            <a:bodyPr/>
            <a:p>
              <a:endParaRPr lang="zh-CN" altLang="en-US">
                <a:latin typeface="Times New Roman" panose="02020603050405020304" charset="0"/>
                <a:ea typeface="宋体-简" panose="02010800040101010101" charset="-122"/>
                <a:cs typeface="Times New Roman" panose="02020603050405020304" charset="0"/>
              </a:endParaRPr>
            </a:p>
          </p:txBody>
        </p:sp>
        <p:sp>
          <p:nvSpPr>
            <p:cNvPr id="110" name="TextBox 22"/>
            <p:cNvSpPr txBox="1"/>
            <p:nvPr/>
          </p:nvSpPr>
          <p:spPr>
            <a:xfrm>
              <a:off x="644" y="461"/>
              <a:ext cx="11526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</a:rPr>
                <a:t>资料卡片</a:t>
              </a:r>
              <a:endParaRPr lang="zh-CN" altLang="en-US" sz="3200" b="1" dirty="0">
                <a:solidFill>
                  <a:schemeClr val="tx1"/>
                </a:solidFill>
                <a:latin typeface="Times New Roman" panose="02020603050405020304" charset="0"/>
                <a:ea typeface="宋体-简" panose="02010800040101010101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37540" y="1301115"/>
            <a:ext cx="11214100" cy="30524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       A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剂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是一种白色颗粒状固体过碳酸钠，俗称固体双氧水，过碳酸钠（化学式2Na</a:t>
            </a:r>
            <a:r>
              <a:rPr lang="zh-CN" altLang="en-US" sz="3200" baseline="-250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CO</a:t>
            </a:r>
            <a:r>
              <a:rPr lang="zh-CN" altLang="en-US" sz="3200" baseline="-2500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·3H</a:t>
            </a:r>
            <a:r>
              <a:rPr lang="zh-CN" altLang="en-US" sz="3200" baseline="-250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zh-CN" altLang="en-US" sz="3200" baseline="-250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）溶于水或受热时，分解生成碳酸钠和过氧化氢，是很好的固体氧释放剂，可用于生活和医学上制备氧气。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38450" y="5270500"/>
            <a:ext cx="60960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B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剂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（二氧化锰）的作用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是什么？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5220" y="4397375"/>
            <a:ext cx="60960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B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剂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二氧化锰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8" name="组合 107"/>
          <p:cNvGrpSpPr/>
          <p:nvPr/>
        </p:nvGrpSpPr>
        <p:grpSpPr>
          <a:xfrm>
            <a:off x="290830" y="283210"/>
            <a:ext cx="2075576" cy="803275"/>
            <a:chOff x="153" y="352"/>
            <a:chExt cx="12017" cy="1265"/>
          </a:xfrm>
        </p:grpSpPr>
        <p:sp>
          <p:nvSpPr>
            <p:cNvPr id="109" name="PA_任意多边形 5"/>
            <p:cNvSpPr>
              <a:spLocks noEditPoints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53" y="352"/>
              <a:ext cx="11500" cy="1265"/>
            </a:xfrm>
            <a:custGeom>
              <a:avLst/>
              <a:gdLst>
                <a:gd name="T0" fmla="*/ 342 w 2787"/>
                <a:gd name="T1" fmla="*/ 280 h 1349"/>
                <a:gd name="T2" fmla="*/ 170 w 2787"/>
                <a:gd name="T3" fmla="*/ 344 h 1349"/>
                <a:gd name="T4" fmla="*/ 143 w 2787"/>
                <a:gd name="T5" fmla="*/ 698 h 1349"/>
                <a:gd name="T6" fmla="*/ 214 w 2787"/>
                <a:gd name="T7" fmla="*/ 912 h 1349"/>
                <a:gd name="T8" fmla="*/ 230 w 2787"/>
                <a:gd name="T9" fmla="*/ 1199 h 1349"/>
                <a:gd name="T10" fmla="*/ 506 w 2787"/>
                <a:gd name="T11" fmla="*/ 1115 h 1349"/>
                <a:gd name="T12" fmla="*/ 727 w 2787"/>
                <a:gd name="T13" fmla="*/ 1124 h 1349"/>
                <a:gd name="T14" fmla="*/ 944 w 2787"/>
                <a:gd name="T15" fmla="*/ 1141 h 1349"/>
                <a:gd name="T16" fmla="*/ 1129 w 2787"/>
                <a:gd name="T17" fmla="*/ 1226 h 1349"/>
                <a:gd name="T18" fmla="*/ 1335 w 2787"/>
                <a:gd name="T19" fmla="*/ 1185 h 1349"/>
                <a:gd name="T20" fmla="*/ 1521 w 2787"/>
                <a:gd name="T21" fmla="*/ 1247 h 1349"/>
                <a:gd name="T22" fmla="*/ 1690 w 2787"/>
                <a:gd name="T23" fmla="*/ 1203 h 1349"/>
                <a:gd name="T24" fmla="*/ 1912 w 2787"/>
                <a:gd name="T25" fmla="*/ 1176 h 1349"/>
                <a:gd name="T26" fmla="*/ 2077 w 2787"/>
                <a:gd name="T27" fmla="*/ 1212 h 1349"/>
                <a:gd name="T28" fmla="*/ 2177 w 2787"/>
                <a:gd name="T29" fmla="*/ 1253 h 1349"/>
                <a:gd name="T30" fmla="*/ 2397 w 2787"/>
                <a:gd name="T31" fmla="*/ 1269 h 1349"/>
                <a:gd name="T32" fmla="*/ 2570 w 2787"/>
                <a:gd name="T33" fmla="*/ 1313 h 1349"/>
                <a:gd name="T34" fmla="*/ 2721 w 2787"/>
                <a:gd name="T35" fmla="*/ 1127 h 1349"/>
                <a:gd name="T36" fmla="*/ 2731 w 2787"/>
                <a:gd name="T37" fmla="*/ 940 h 1349"/>
                <a:gd name="T38" fmla="*/ 2713 w 2787"/>
                <a:gd name="T39" fmla="*/ 775 h 1349"/>
                <a:gd name="T40" fmla="*/ 2754 w 2787"/>
                <a:gd name="T41" fmla="*/ 619 h 1349"/>
                <a:gd name="T42" fmla="*/ 2679 w 2787"/>
                <a:gd name="T43" fmla="*/ 606 h 1349"/>
                <a:gd name="T44" fmla="*/ 2628 w 2787"/>
                <a:gd name="T45" fmla="*/ 456 h 1349"/>
                <a:gd name="T46" fmla="*/ 2656 w 2787"/>
                <a:gd name="T47" fmla="*/ 409 h 1349"/>
                <a:gd name="T48" fmla="*/ 2663 w 2787"/>
                <a:gd name="T49" fmla="*/ 320 h 1349"/>
                <a:gd name="T50" fmla="*/ 2553 w 2787"/>
                <a:gd name="T51" fmla="*/ 287 h 1349"/>
                <a:gd name="T52" fmla="*/ 2432 w 2787"/>
                <a:gd name="T53" fmla="*/ 203 h 1349"/>
                <a:gd name="T54" fmla="*/ 2270 w 2787"/>
                <a:gd name="T55" fmla="*/ 177 h 1349"/>
                <a:gd name="T56" fmla="*/ 2019 w 2787"/>
                <a:gd name="T57" fmla="*/ 176 h 1349"/>
                <a:gd name="T58" fmla="*/ 1872 w 2787"/>
                <a:gd name="T59" fmla="*/ 84 h 1349"/>
                <a:gd name="T60" fmla="*/ 1773 w 2787"/>
                <a:gd name="T61" fmla="*/ 58 h 1349"/>
                <a:gd name="T62" fmla="*/ 1403 w 2787"/>
                <a:gd name="T63" fmla="*/ 190 h 1349"/>
                <a:gd name="T64" fmla="*/ 1482 w 2787"/>
                <a:gd name="T65" fmla="*/ 56 h 1349"/>
                <a:gd name="T66" fmla="*/ 922 w 2787"/>
                <a:gd name="T67" fmla="*/ 148 h 1349"/>
                <a:gd name="T68" fmla="*/ 311 w 2787"/>
                <a:gd name="T69" fmla="*/ 791 h 1349"/>
                <a:gd name="T70" fmla="*/ 784 w 2787"/>
                <a:gd name="T71" fmla="*/ 160 h 1349"/>
                <a:gd name="T72" fmla="*/ 404 w 2787"/>
                <a:gd name="T73" fmla="*/ 437 h 1349"/>
                <a:gd name="T74" fmla="*/ 758 w 2787"/>
                <a:gd name="T75" fmla="*/ 62 h 1349"/>
                <a:gd name="T76" fmla="*/ 1093 w 2787"/>
                <a:gd name="T77" fmla="*/ 148 h 1349"/>
                <a:gd name="T78" fmla="*/ 1230 w 2787"/>
                <a:gd name="T79" fmla="*/ 120 h 1349"/>
                <a:gd name="T80" fmla="*/ 494 w 2787"/>
                <a:gd name="T81" fmla="*/ 771 h 1349"/>
                <a:gd name="T82" fmla="*/ 665 w 2787"/>
                <a:gd name="T83" fmla="*/ 689 h 1349"/>
                <a:gd name="T84" fmla="*/ 633 w 2787"/>
                <a:gd name="T85" fmla="*/ 1098 h 1349"/>
                <a:gd name="T86" fmla="*/ 1051 w 2787"/>
                <a:gd name="T87" fmla="*/ 834 h 1349"/>
                <a:gd name="T88" fmla="*/ 1129 w 2787"/>
                <a:gd name="T89" fmla="*/ 605 h 1349"/>
                <a:gd name="T90" fmla="*/ 1207 w 2787"/>
                <a:gd name="T91" fmla="*/ 805 h 1349"/>
                <a:gd name="T92" fmla="*/ 1880 w 2787"/>
                <a:gd name="T93" fmla="*/ 220 h 1349"/>
                <a:gd name="T94" fmla="*/ 1469 w 2787"/>
                <a:gd name="T95" fmla="*/ 729 h 1349"/>
                <a:gd name="T96" fmla="*/ 1829 w 2787"/>
                <a:gd name="T97" fmla="*/ 257 h 1349"/>
                <a:gd name="T98" fmla="*/ 1600 w 2787"/>
                <a:gd name="T99" fmla="*/ 706 h 1349"/>
                <a:gd name="T100" fmla="*/ 2342 w 2787"/>
                <a:gd name="T101" fmla="*/ 327 h 1349"/>
                <a:gd name="T102" fmla="*/ 2264 w 2787"/>
                <a:gd name="T103" fmla="*/ 375 h 1349"/>
                <a:gd name="T104" fmla="*/ 1893 w 2787"/>
                <a:gd name="T105" fmla="*/ 989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87" h="1349">
                  <a:moveTo>
                    <a:pt x="573" y="70"/>
                  </a:moveTo>
                  <a:cubicBezTo>
                    <a:pt x="569" y="74"/>
                    <a:pt x="565" y="78"/>
                    <a:pt x="561" y="82"/>
                  </a:cubicBezTo>
                  <a:cubicBezTo>
                    <a:pt x="556" y="85"/>
                    <a:pt x="552" y="88"/>
                    <a:pt x="548" y="92"/>
                  </a:cubicBezTo>
                  <a:cubicBezTo>
                    <a:pt x="537" y="102"/>
                    <a:pt x="527" y="112"/>
                    <a:pt x="517" y="123"/>
                  </a:cubicBezTo>
                  <a:cubicBezTo>
                    <a:pt x="494" y="144"/>
                    <a:pt x="472" y="163"/>
                    <a:pt x="450" y="183"/>
                  </a:cubicBezTo>
                  <a:cubicBezTo>
                    <a:pt x="415" y="213"/>
                    <a:pt x="379" y="245"/>
                    <a:pt x="342" y="280"/>
                  </a:cubicBezTo>
                  <a:cubicBezTo>
                    <a:pt x="387" y="230"/>
                    <a:pt x="436" y="183"/>
                    <a:pt x="486" y="135"/>
                  </a:cubicBezTo>
                  <a:cubicBezTo>
                    <a:pt x="495" y="127"/>
                    <a:pt x="500" y="115"/>
                    <a:pt x="500" y="103"/>
                  </a:cubicBezTo>
                  <a:cubicBezTo>
                    <a:pt x="500" y="92"/>
                    <a:pt x="496" y="81"/>
                    <a:pt x="488" y="72"/>
                  </a:cubicBezTo>
                  <a:cubicBezTo>
                    <a:pt x="471" y="54"/>
                    <a:pt x="442" y="53"/>
                    <a:pt x="424" y="70"/>
                  </a:cubicBezTo>
                  <a:cubicBezTo>
                    <a:pt x="345" y="144"/>
                    <a:pt x="270" y="218"/>
                    <a:pt x="206" y="304"/>
                  </a:cubicBezTo>
                  <a:cubicBezTo>
                    <a:pt x="200" y="312"/>
                    <a:pt x="185" y="328"/>
                    <a:pt x="170" y="344"/>
                  </a:cubicBezTo>
                  <a:cubicBezTo>
                    <a:pt x="98" y="420"/>
                    <a:pt x="0" y="524"/>
                    <a:pt x="52" y="605"/>
                  </a:cubicBezTo>
                  <a:cubicBezTo>
                    <a:pt x="60" y="617"/>
                    <a:pt x="74" y="625"/>
                    <a:pt x="89" y="626"/>
                  </a:cubicBezTo>
                  <a:cubicBezTo>
                    <a:pt x="136" y="627"/>
                    <a:pt x="166" y="586"/>
                    <a:pt x="186" y="558"/>
                  </a:cubicBezTo>
                  <a:cubicBezTo>
                    <a:pt x="190" y="552"/>
                    <a:pt x="194" y="547"/>
                    <a:pt x="197" y="544"/>
                  </a:cubicBezTo>
                  <a:cubicBezTo>
                    <a:pt x="216" y="522"/>
                    <a:pt x="237" y="501"/>
                    <a:pt x="259" y="479"/>
                  </a:cubicBezTo>
                  <a:cubicBezTo>
                    <a:pt x="211" y="547"/>
                    <a:pt x="167" y="621"/>
                    <a:pt x="143" y="698"/>
                  </a:cubicBezTo>
                  <a:cubicBezTo>
                    <a:pt x="142" y="703"/>
                    <a:pt x="138" y="712"/>
                    <a:pt x="134" y="720"/>
                  </a:cubicBezTo>
                  <a:cubicBezTo>
                    <a:pt x="122" y="746"/>
                    <a:pt x="105" y="785"/>
                    <a:pt x="105" y="822"/>
                  </a:cubicBezTo>
                  <a:cubicBezTo>
                    <a:pt x="105" y="847"/>
                    <a:pt x="113" y="872"/>
                    <a:pt x="136" y="890"/>
                  </a:cubicBezTo>
                  <a:cubicBezTo>
                    <a:pt x="151" y="901"/>
                    <a:pt x="168" y="905"/>
                    <a:pt x="187" y="901"/>
                  </a:cubicBezTo>
                  <a:cubicBezTo>
                    <a:pt x="191" y="900"/>
                    <a:pt x="196" y="899"/>
                    <a:pt x="200" y="897"/>
                  </a:cubicBezTo>
                  <a:cubicBezTo>
                    <a:pt x="204" y="903"/>
                    <a:pt x="208" y="908"/>
                    <a:pt x="214" y="912"/>
                  </a:cubicBezTo>
                  <a:cubicBezTo>
                    <a:pt x="229" y="924"/>
                    <a:pt x="247" y="929"/>
                    <a:pt x="267" y="926"/>
                  </a:cubicBezTo>
                  <a:cubicBezTo>
                    <a:pt x="273" y="925"/>
                    <a:pt x="280" y="924"/>
                    <a:pt x="287" y="921"/>
                  </a:cubicBezTo>
                  <a:cubicBezTo>
                    <a:pt x="274" y="955"/>
                    <a:pt x="262" y="989"/>
                    <a:pt x="251" y="1024"/>
                  </a:cubicBezTo>
                  <a:cubicBezTo>
                    <a:pt x="251" y="1024"/>
                    <a:pt x="244" y="1044"/>
                    <a:pt x="244" y="1044"/>
                  </a:cubicBezTo>
                  <a:cubicBezTo>
                    <a:pt x="233" y="1075"/>
                    <a:pt x="219" y="1115"/>
                    <a:pt x="219" y="1151"/>
                  </a:cubicBezTo>
                  <a:cubicBezTo>
                    <a:pt x="219" y="1168"/>
                    <a:pt x="222" y="1184"/>
                    <a:pt x="230" y="1199"/>
                  </a:cubicBezTo>
                  <a:cubicBezTo>
                    <a:pt x="236" y="1209"/>
                    <a:pt x="246" y="1216"/>
                    <a:pt x="258" y="1219"/>
                  </a:cubicBezTo>
                  <a:cubicBezTo>
                    <a:pt x="270" y="1222"/>
                    <a:pt x="282" y="1220"/>
                    <a:pt x="293" y="1214"/>
                  </a:cubicBezTo>
                  <a:cubicBezTo>
                    <a:pt x="310" y="1203"/>
                    <a:pt x="326" y="1188"/>
                    <a:pt x="340" y="1172"/>
                  </a:cubicBezTo>
                  <a:cubicBezTo>
                    <a:pt x="340" y="1180"/>
                    <a:pt x="342" y="1188"/>
                    <a:pt x="345" y="1196"/>
                  </a:cubicBezTo>
                  <a:cubicBezTo>
                    <a:pt x="353" y="1216"/>
                    <a:pt x="374" y="1228"/>
                    <a:pt x="396" y="1223"/>
                  </a:cubicBezTo>
                  <a:cubicBezTo>
                    <a:pt x="447" y="1213"/>
                    <a:pt x="481" y="1156"/>
                    <a:pt x="506" y="1115"/>
                  </a:cubicBezTo>
                  <a:cubicBezTo>
                    <a:pt x="506" y="1115"/>
                    <a:pt x="508" y="1112"/>
                    <a:pt x="508" y="1111"/>
                  </a:cubicBezTo>
                  <a:cubicBezTo>
                    <a:pt x="514" y="1118"/>
                    <a:pt x="521" y="1124"/>
                    <a:pt x="529" y="1127"/>
                  </a:cubicBezTo>
                  <a:cubicBezTo>
                    <a:pt x="526" y="1142"/>
                    <a:pt x="524" y="1156"/>
                    <a:pt x="524" y="1169"/>
                  </a:cubicBezTo>
                  <a:cubicBezTo>
                    <a:pt x="524" y="1195"/>
                    <a:pt x="531" y="1216"/>
                    <a:pt x="549" y="1231"/>
                  </a:cubicBezTo>
                  <a:cubicBezTo>
                    <a:pt x="560" y="1241"/>
                    <a:pt x="575" y="1244"/>
                    <a:pt x="590" y="1241"/>
                  </a:cubicBezTo>
                  <a:cubicBezTo>
                    <a:pt x="649" y="1225"/>
                    <a:pt x="694" y="1167"/>
                    <a:pt x="727" y="1124"/>
                  </a:cubicBezTo>
                  <a:cubicBezTo>
                    <a:pt x="740" y="1107"/>
                    <a:pt x="740" y="1107"/>
                    <a:pt x="740" y="1107"/>
                  </a:cubicBezTo>
                  <a:cubicBezTo>
                    <a:pt x="763" y="1079"/>
                    <a:pt x="784" y="1050"/>
                    <a:pt x="806" y="1021"/>
                  </a:cubicBezTo>
                  <a:cubicBezTo>
                    <a:pt x="790" y="1064"/>
                    <a:pt x="778" y="1106"/>
                    <a:pt x="778" y="1142"/>
                  </a:cubicBezTo>
                  <a:cubicBezTo>
                    <a:pt x="778" y="1166"/>
                    <a:pt x="783" y="1187"/>
                    <a:pt x="796" y="1204"/>
                  </a:cubicBezTo>
                  <a:cubicBezTo>
                    <a:pt x="807" y="1217"/>
                    <a:pt x="824" y="1223"/>
                    <a:pt x="840" y="1220"/>
                  </a:cubicBezTo>
                  <a:cubicBezTo>
                    <a:pt x="883" y="1212"/>
                    <a:pt x="917" y="1176"/>
                    <a:pt x="944" y="1141"/>
                  </a:cubicBezTo>
                  <a:cubicBezTo>
                    <a:pt x="944" y="1156"/>
                    <a:pt x="947" y="1169"/>
                    <a:pt x="952" y="1181"/>
                  </a:cubicBezTo>
                  <a:cubicBezTo>
                    <a:pt x="959" y="1199"/>
                    <a:pt x="977" y="1210"/>
                    <a:pt x="997" y="1208"/>
                  </a:cubicBezTo>
                  <a:cubicBezTo>
                    <a:pt x="1015" y="1207"/>
                    <a:pt x="1032" y="1200"/>
                    <a:pt x="1046" y="1190"/>
                  </a:cubicBezTo>
                  <a:cubicBezTo>
                    <a:pt x="1051" y="1191"/>
                    <a:pt x="1056" y="1191"/>
                    <a:pt x="1062" y="1191"/>
                  </a:cubicBezTo>
                  <a:cubicBezTo>
                    <a:pt x="1075" y="1190"/>
                    <a:pt x="1088" y="1186"/>
                    <a:pt x="1100" y="1180"/>
                  </a:cubicBezTo>
                  <a:cubicBezTo>
                    <a:pt x="1103" y="1199"/>
                    <a:pt x="1112" y="1215"/>
                    <a:pt x="1129" y="1226"/>
                  </a:cubicBezTo>
                  <a:cubicBezTo>
                    <a:pt x="1146" y="1237"/>
                    <a:pt x="1163" y="1238"/>
                    <a:pt x="1180" y="1233"/>
                  </a:cubicBezTo>
                  <a:cubicBezTo>
                    <a:pt x="1182" y="1239"/>
                    <a:pt x="1185" y="1244"/>
                    <a:pt x="1190" y="1248"/>
                  </a:cubicBezTo>
                  <a:cubicBezTo>
                    <a:pt x="1200" y="1258"/>
                    <a:pt x="1214" y="1262"/>
                    <a:pt x="1228" y="1260"/>
                  </a:cubicBezTo>
                  <a:cubicBezTo>
                    <a:pt x="1275" y="1253"/>
                    <a:pt x="1308" y="1210"/>
                    <a:pt x="1331" y="1179"/>
                  </a:cubicBezTo>
                  <a:cubicBezTo>
                    <a:pt x="1331" y="1179"/>
                    <a:pt x="1332" y="1179"/>
                    <a:pt x="1332" y="1179"/>
                  </a:cubicBezTo>
                  <a:cubicBezTo>
                    <a:pt x="1333" y="1181"/>
                    <a:pt x="1334" y="1183"/>
                    <a:pt x="1335" y="1185"/>
                  </a:cubicBezTo>
                  <a:cubicBezTo>
                    <a:pt x="1339" y="1190"/>
                    <a:pt x="1343" y="1194"/>
                    <a:pt x="1349" y="1198"/>
                  </a:cubicBezTo>
                  <a:cubicBezTo>
                    <a:pt x="1343" y="1218"/>
                    <a:pt x="1339" y="1238"/>
                    <a:pt x="1339" y="1258"/>
                  </a:cubicBezTo>
                  <a:cubicBezTo>
                    <a:pt x="1339" y="1259"/>
                    <a:pt x="1339" y="1260"/>
                    <a:pt x="1339" y="1262"/>
                  </a:cubicBezTo>
                  <a:cubicBezTo>
                    <a:pt x="1340" y="1284"/>
                    <a:pt x="1357" y="1303"/>
                    <a:pt x="1379" y="1305"/>
                  </a:cubicBezTo>
                  <a:cubicBezTo>
                    <a:pt x="1426" y="1311"/>
                    <a:pt x="1465" y="1273"/>
                    <a:pt x="1506" y="1222"/>
                  </a:cubicBezTo>
                  <a:cubicBezTo>
                    <a:pt x="1508" y="1232"/>
                    <a:pt x="1513" y="1240"/>
                    <a:pt x="1521" y="1247"/>
                  </a:cubicBezTo>
                  <a:cubicBezTo>
                    <a:pt x="1532" y="1256"/>
                    <a:pt x="1547" y="1259"/>
                    <a:pt x="1561" y="1256"/>
                  </a:cubicBezTo>
                  <a:cubicBezTo>
                    <a:pt x="1597" y="1246"/>
                    <a:pt x="1622" y="1213"/>
                    <a:pt x="1639" y="1189"/>
                  </a:cubicBezTo>
                  <a:cubicBezTo>
                    <a:pt x="1648" y="1177"/>
                    <a:pt x="1648" y="1177"/>
                    <a:pt x="1648" y="1177"/>
                  </a:cubicBezTo>
                  <a:cubicBezTo>
                    <a:pt x="1673" y="1147"/>
                    <a:pt x="1698" y="1117"/>
                    <a:pt x="1722" y="1088"/>
                  </a:cubicBezTo>
                  <a:cubicBezTo>
                    <a:pt x="1722" y="1089"/>
                    <a:pt x="1721" y="1091"/>
                    <a:pt x="1721" y="1092"/>
                  </a:cubicBezTo>
                  <a:cubicBezTo>
                    <a:pt x="1707" y="1126"/>
                    <a:pt x="1690" y="1166"/>
                    <a:pt x="1690" y="1203"/>
                  </a:cubicBezTo>
                  <a:cubicBezTo>
                    <a:pt x="1690" y="1217"/>
                    <a:pt x="1692" y="1230"/>
                    <a:pt x="1698" y="1243"/>
                  </a:cubicBezTo>
                  <a:cubicBezTo>
                    <a:pt x="1703" y="1255"/>
                    <a:pt x="1713" y="1264"/>
                    <a:pt x="1726" y="1268"/>
                  </a:cubicBezTo>
                  <a:cubicBezTo>
                    <a:pt x="1738" y="1272"/>
                    <a:pt x="1752" y="1270"/>
                    <a:pt x="1763" y="1263"/>
                  </a:cubicBezTo>
                  <a:cubicBezTo>
                    <a:pt x="1784" y="1249"/>
                    <a:pt x="1803" y="1231"/>
                    <a:pt x="1821" y="1211"/>
                  </a:cubicBezTo>
                  <a:cubicBezTo>
                    <a:pt x="1823" y="1212"/>
                    <a:pt x="1826" y="1212"/>
                    <a:pt x="1829" y="1213"/>
                  </a:cubicBezTo>
                  <a:cubicBezTo>
                    <a:pt x="1862" y="1216"/>
                    <a:pt x="1889" y="1196"/>
                    <a:pt x="1912" y="1176"/>
                  </a:cubicBezTo>
                  <a:cubicBezTo>
                    <a:pt x="1913" y="1183"/>
                    <a:pt x="1916" y="1190"/>
                    <a:pt x="1921" y="1196"/>
                  </a:cubicBezTo>
                  <a:cubicBezTo>
                    <a:pt x="1933" y="1210"/>
                    <a:pt x="1952" y="1216"/>
                    <a:pt x="1969" y="1210"/>
                  </a:cubicBezTo>
                  <a:cubicBezTo>
                    <a:pt x="1992" y="1203"/>
                    <a:pt x="2012" y="1188"/>
                    <a:pt x="2029" y="1172"/>
                  </a:cubicBezTo>
                  <a:cubicBezTo>
                    <a:pt x="2038" y="1184"/>
                    <a:pt x="2052" y="1191"/>
                    <a:pt x="2067" y="1190"/>
                  </a:cubicBezTo>
                  <a:cubicBezTo>
                    <a:pt x="2072" y="1190"/>
                    <a:pt x="2078" y="1189"/>
                    <a:pt x="2083" y="1188"/>
                  </a:cubicBezTo>
                  <a:cubicBezTo>
                    <a:pt x="2080" y="1196"/>
                    <a:pt x="2078" y="1204"/>
                    <a:pt x="2077" y="1212"/>
                  </a:cubicBezTo>
                  <a:cubicBezTo>
                    <a:pt x="2077" y="1214"/>
                    <a:pt x="2077" y="1215"/>
                    <a:pt x="2077" y="1216"/>
                  </a:cubicBezTo>
                  <a:cubicBezTo>
                    <a:pt x="2077" y="1231"/>
                    <a:pt x="2084" y="1245"/>
                    <a:pt x="2096" y="1253"/>
                  </a:cubicBezTo>
                  <a:cubicBezTo>
                    <a:pt x="2110" y="1263"/>
                    <a:pt x="2127" y="1264"/>
                    <a:pt x="2142" y="1257"/>
                  </a:cubicBezTo>
                  <a:cubicBezTo>
                    <a:pt x="2157" y="1249"/>
                    <a:pt x="2171" y="1240"/>
                    <a:pt x="2183" y="1229"/>
                  </a:cubicBezTo>
                  <a:cubicBezTo>
                    <a:pt x="2181" y="1233"/>
                    <a:pt x="2180" y="1237"/>
                    <a:pt x="2179" y="1241"/>
                  </a:cubicBezTo>
                  <a:cubicBezTo>
                    <a:pt x="2178" y="1245"/>
                    <a:pt x="2177" y="1249"/>
                    <a:pt x="2177" y="1253"/>
                  </a:cubicBezTo>
                  <a:cubicBezTo>
                    <a:pt x="2177" y="1264"/>
                    <a:pt x="2182" y="1276"/>
                    <a:pt x="2190" y="1284"/>
                  </a:cubicBezTo>
                  <a:cubicBezTo>
                    <a:pt x="2201" y="1296"/>
                    <a:pt x="2218" y="1300"/>
                    <a:pt x="2233" y="1296"/>
                  </a:cubicBezTo>
                  <a:cubicBezTo>
                    <a:pt x="2235" y="1296"/>
                    <a:pt x="2237" y="1295"/>
                    <a:pt x="2239" y="1295"/>
                  </a:cubicBezTo>
                  <a:cubicBezTo>
                    <a:pt x="2239" y="1297"/>
                    <a:pt x="2240" y="1300"/>
                    <a:pt x="2242" y="1303"/>
                  </a:cubicBezTo>
                  <a:cubicBezTo>
                    <a:pt x="2250" y="1317"/>
                    <a:pt x="2264" y="1325"/>
                    <a:pt x="2280" y="1326"/>
                  </a:cubicBezTo>
                  <a:cubicBezTo>
                    <a:pt x="2319" y="1326"/>
                    <a:pt x="2357" y="1304"/>
                    <a:pt x="2397" y="1269"/>
                  </a:cubicBezTo>
                  <a:cubicBezTo>
                    <a:pt x="2397" y="1281"/>
                    <a:pt x="2402" y="1292"/>
                    <a:pt x="2411" y="1301"/>
                  </a:cubicBezTo>
                  <a:cubicBezTo>
                    <a:pt x="2428" y="1316"/>
                    <a:pt x="2454" y="1316"/>
                    <a:pt x="2471" y="1301"/>
                  </a:cubicBezTo>
                  <a:cubicBezTo>
                    <a:pt x="2472" y="1301"/>
                    <a:pt x="2473" y="1300"/>
                    <a:pt x="2473" y="1300"/>
                  </a:cubicBezTo>
                  <a:cubicBezTo>
                    <a:pt x="2473" y="1311"/>
                    <a:pt x="2477" y="1322"/>
                    <a:pt x="2485" y="1330"/>
                  </a:cubicBezTo>
                  <a:cubicBezTo>
                    <a:pt x="2502" y="1348"/>
                    <a:pt x="2530" y="1349"/>
                    <a:pt x="2548" y="1333"/>
                  </a:cubicBezTo>
                  <a:cubicBezTo>
                    <a:pt x="2570" y="1313"/>
                    <a:pt x="2570" y="1313"/>
                    <a:pt x="2570" y="1313"/>
                  </a:cubicBezTo>
                  <a:cubicBezTo>
                    <a:pt x="2595" y="1290"/>
                    <a:pt x="2628" y="1260"/>
                    <a:pt x="2660" y="1239"/>
                  </a:cubicBezTo>
                  <a:cubicBezTo>
                    <a:pt x="2675" y="1254"/>
                    <a:pt x="2698" y="1258"/>
                    <a:pt x="2716" y="1247"/>
                  </a:cubicBezTo>
                  <a:cubicBezTo>
                    <a:pt x="2744" y="1230"/>
                    <a:pt x="2762" y="1203"/>
                    <a:pt x="2763" y="1174"/>
                  </a:cubicBezTo>
                  <a:cubicBezTo>
                    <a:pt x="2763" y="1174"/>
                    <a:pt x="2763" y="1173"/>
                    <a:pt x="2763" y="1172"/>
                  </a:cubicBezTo>
                  <a:cubicBezTo>
                    <a:pt x="2763" y="1160"/>
                    <a:pt x="2759" y="1149"/>
                    <a:pt x="2751" y="1140"/>
                  </a:cubicBezTo>
                  <a:cubicBezTo>
                    <a:pt x="2743" y="1132"/>
                    <a:pt x="2732" y="1127"/>
                    <a:pt x="2721" y="1127"/>
                  </a:cubicBezTo>
                  <a:cubicBezTo>
                    <a:pt x="2741" y="1097"/>
                    <a:pt x="2759" y="1065"/>
                    <a:pt x="2766" y="1032"/>
                  </a:cubicBezTo>
                  <a:cubicBezTo>
                    <a:pt x="2766" y="1029"/>
                    <a:pt x="2767" y="1025"/>
                    <a:pt x="2767" y="1022"/>
                  </a:cubicBezTo>
                  <a:cubicBezTo>
                    <a:pt x="2767" y="1011"/>
                    <a:pt x="2763" y="1001"/>
                    <a:pt x="2755" y="992"/>
                  </a:cubicBezTo>
                  <a:cubicBezTo>
                    <a:pt x="2747" y="984"/>
                    <a:pt x="2737" y="979"/>
                    <a:pt x="2725" y="978"/>
                  </a:cubicBezTo>
                  <a:cubicBezTo>
                    <a:pt x="2729" y="967"/>
                    <a:pt x="2731" y="956"/>
                    <a:pt x="2731" y="945"/>
                  </a:cubicBezTo>
                  <a:cubicBezTo>
                    <a:pt x="2731" y="944"/>
                    <a:pt x="2731" y="942"/>
                    <a:pt x="2731" y="940"/>
                  </a:cubicBezTo>
                  <a:cubicBezTo>
                    <a:pt x="2731" y="928"/>
                    <a:pt x="2725" y="917"/>
                    <a:pt x="2716" y="909"/>
                  </a:cubicBezTo>
                  <a:cubicBezTo>
                    <a:pt x="2716" y="909"/>
                    <a:pt x="2716" y="909"/>
                    <a:pt x="2715" y="909"/>
                  </a:cubicBezTo>
                  <a:cubicBezTo>
                    <a:pt x="2737" y="885"/>
                    <a:pt x="2758" y="862"/>
                    <a:pt x="2777" y="837"/>
                  </a:cubicBezTo>
                  <a:cubicBezTo>
                    <a:pt x="2784" y="829"/>
                    <a:pt x="2787" y="819"/>
                    <a:pt x="2787" y="809"/>
                  </a:cubicBezTo>
                  <a:cubicBezTo>
                    <a:pt x="2787" y="797"/>
                    <a:pt x="2783" y="785"/>
                    <a:pt x="2774" y="777"/>
                  </a:cubicBezTo>
                  <a:cubicBezTo>
                    <a:pt x="2757" y="760"/>
                    <a:pt x="2731" y="760"/>
                    <a:pt x="2713" y="775"/>
                  </a:cubicBezTo>
                  <a:cubicBezTo>
                    <a:pt x="2663" y="818"/>
                    <a:pt x="2609" y="858"/>
                    <a:pt x="2556" y="896"/>
                  </a:cubicBezTo>
                  <a:cubicBezTo>
                    <a:pt x="2552" y="899"/>
                    <a:pt x="2548" y="902"/>
                    <a:pt x="2544" y="905"/>
                  </a:cubicBezTo>
                  <a:cubicBezTo>
                    <a:pt x="2595" y="839"/>
                    <a:pt x="2648" y="771"/>
                    <a:pt x="2709" y="715"/>
                  </a:cubicBezTo>
                  <a:cubicBezTo>
                    <a:pt x="2722" y="704"/>
                    <a:pt x="2735" y="693"/>
                    <a:pt x="2748" y="682"/>
                  </a:cubicBezTo>
                  <a:cubicBezTo>
                    <a:pt x="2759" y="673"/>
                    <a:pt x="2764" y="660"/>
                    <a:pt x="2764" y="647"/>
                  </a:cubicBezTo>
                  <a:cubicBezTo>
                    <a:pt x="2764" y="637"/>
                    <a:pt x="2761" y="627"/>
                    <a:pt x="2754" y="619"/>
                  </a:cubicBezTo>
                  <a:cubicBezTo>
                    <a:pt x="2738" y="600"/>
                    <a:pt x="2711" y="597"/>
                    <a:pt x="2691" y="612"/>
                  </a:cubicBezTo>
                  <a:cubicBezTo>
                    <a:pt x="2691" y="612"/>
                    <a:pt x="2690" y="613"/>
                    <a:pt x="2690" y="613"/>
                  </a:cubicBezTo>
                  <a:cubicBezTo>
                    <a:pt x="2690" y="613"/>
                    <a:pt x="2690" y="613"/>
                    <a:pt x="2690" y="613"/>
                  </a:cubicBezTo>
                  <a:cubicBezTo>
                    <a:pt x="2690" y="614"/>
                    <a:pt x="2689" y="614"/>
                    <a:pt x="2689" y="614"/>
                  </a:cubicBezTo>
                  <a:cubicBezTo>
                    <a:pt x="2684" y="618"/>
                    <a:pt x="2678" y="623"/>
                    <a:pt x="2673" y="627"/>
                  </a:cubicBezTo>
                  <a:cubicBezTo>
                    <a:pt x="2677" y="621"/>
                    <a:pt x="2679" y="614"/>
                    <a:pt x="2679" y="606"/>
                  </a:cubicBezTo>
                  <a:cubicBezTo>
                    <a:pt x="2679" y="598"/>
                    <a:pt x="2676" y="589"/>
                    <a:pt x="2671" y="582"/>
                  </a:cubicBezTo>
                  <a:cubicBezTo>
                    <a:pt x="2662" y="568"/>
                    <a:pt x="2647" y="561"/>
                    <a:pt x="2631" y="562"/>
                  </a:cubicBezTo>
                  <a:cubicBezTo>
                    <a:pt x="2645" y="551"/>
                    <a:pt x="2660" y="542"/>
                    <a:pt x="2674" y="533"/>
                  </a:cubicBezTo>
                  <a:cubicBezTo>
                    <a:pt x="2688" y="524"/>
                    <a:pt x="2696" y="509"/>
                    <a:pt x="2696" y="494"/>
                  </a:cubicBezTo>
                  <a:cubicBezTo>
                    <a:pt x="2696" y="486"/>
                    <a:pt x="2694" y="478"/>
                    <a:pt x="2689" y="471"/>
                  </a:cubicBezTo>
                  <a:cubicBezTo>
                    <a:pt x="2676" y="450"/>
                    <a:pt x="2649" y="443"/>
                    <a:pt x="2628" y="456"/>
                  </a:cubicBezTo>
                  <a:cubicBezTo>
                    <a:pt x="2628" y="456"/>
                    <a:pt x="2627" y="456"/>
                    <a:pt x="2627" y="456"/>
                  </a:cubicBezTo>
                  <a:cubicBezTo>
                    <a:pt x="2627" y="456"/>
                    <a:pt x="2627" y="456"/>
                    <a:pt x="2627" y="456"/>
                  </a:cubicBezTo>
                  <a:cubicBezTo>
                    <a:pt x="2627" y="456"/>
                    <a:pt x="2627" y="456"/>
                    <a:pt x="2627" y="456"/>
                  </a:cubicBezTo>
                  <a:cubicBezTo>
                    <a:pt x="2624" y="458"/>
                    <a:pt x="2620" y="460"/>
                    <a:pt x="2617" y="462"/>
                  </a:cubicBezTo>
                  <a:cubicBezTo>
                    <a:pt x="2625" y="456"/>
                    <a:pt x="2632" y="450"/>
                    <a:pt x="2640" y="443"/>
                  </a:cubicBezTo>
                  <a:cubicBezTo>
                    <a:pt x="2650" y="435"/>
                    <a:pt x="2656" y="422"/>
                    <a:pt x="2656" y="409"/>
                  </a:cubicBezTo>
                  <a:cubicBezTo>
                    <a:pt x="2656" y="400"/>
                    <a:pt x="2654" y="392"/>
                    <a:pt x="2649" y="384"/>
                  </a:cubicBezTo>
                  <a:cubicBezTo>
                    <a:pt x="2644" y="376"/>
                    <a:pt x="2636" y="371"/>
                    <a:pt x="2628" y="367"/>
                  </a:cubicBezTo>
                  <a:cubicBezTo>
                    <a:pt x="2633" y="364"/>
                    <a:pt x="2638" y="360"/>
                    <a:pt x="2643" y="357"/>
                  </a:cubicBezTo>
                  <a:cubicBezTo>
                    <a:pt x="2643" y="357"/>
                    <a:pt x="2642" y="357"/>
                    <a:pt x="2642" y="358"/>
                  </a:cubicBezTo>
                  <a:cubicBezTo>
                    <a:pt x="2643" y="357"/>
                    <a:pt x="2644" y="357"/>
                    <a:pt x="2644" y="356"/>
                  </a:cubicBezTo>
                  <a:cubicBezTo>
                    <a:pt x="2657" y="348"/>
                    <a:pt x="2663" y="334"/>
                    <a:pt x="2663" y="320"/>
                  </a:cubicBezTo>
                  <a:cubicBezTo>
                    <a:pt x="2663" y="311"/>
                    <a:pt x="2661" y="302"/>
                    <a:pt x="2656" y="294"/>
                  </a:cubicBezTo>
                  <a:cubicBezTo>
                    <a:pt x="2642" y="274"/>
                    <a:pt x="2614" y="269"/>
                    <a:pt x="2594" y="282"/>
                  </a:cubicBezTo>
                  <a:cubicBezTo>
                    <a:pt x="2593" y="282"/>
                    <a:pt x="2593" y="283"/>
                    <a:pt x="2592" y="283"/>
                  </a:cubicBezTo>
                  <a:cubicBezTo>
                    <a:pt x="2572" y="298"/>
                    <a:pt x="2547" y="309"/>
                    <a:pt x="2521" y="321"/>
                  </a:cubicBezTo>
                  <a:cubicBezTo>
                    <a:pt x="2516" y="323"/>
                    <a:pt x="2512" y="325"/>
                    <a:pt x="2508" y="327"/>
                  </a:cubicBezTo>
                  <a:cubicBezTo>
                    <a:pt x="2524" y="315"/>
                    <a:pt x="2540" y="302"/>
                    <a:pt x="2553" y="287"/>
                  </a:cubicBezTo>
                  <a:cubicBezTo>
                    <a:pt x="2561" y="278"/>
                    <a:pt x="2566" y="267"/>
                    <a:pt x="2566" y="256"/>
                  </a:cubicBezTo>
                  <a:cubicBezTo>
                    <a:pt x="2566" y="249"/>
                    <a:pt x="2564" y="241"/>
                    <a:pt x="2560" y="234"/>
                  </a:cubicBezTo>
                  <a:cubicBezTo>
                    <a:pt x="2550" y="217"/>
                    <a:pt x="2531" y="208"/>
                    <a:pt x="2512" y="212"/>
                  </a:cubicBezTo>
                  <a:cubicBezTo>
                    <a:pt x="2484" y="218"/>
                    <a:pt x="2457" y="232"/>
                    <a:pt x="2431" y="249"/>
                  </a:cubicBezTo>
                  <a:cubicBezTo>
                    <a:pt x="2436" y="242"/>
                    <a:pt x="2438" y="234"/>
                    <a:pt x="2438" y="226"/>
                  </a:cubicBezTo>
                  <a:cubicBezTo>
                    <a:pt x="2438" y="218"/>
                    <a:pt x="2436" y="210"/>
                    <a:pt x="2432" y="203"/>
                  </a:cubicBezTo>
                  <a:cubicBezTo>
                    <a:pt x="2421" y="184"/>
                    <a:pt x="2399" y="176"/>
                    <a:pt x="2378" y="183"/>
                  </a:cubicBezTo>
                  <a:cubicBezTo>
                    <a:pt x="2301" y="211"/>
                    <a:pt x="2231" y="266"/>
                    <a:pt x="2175" y="310"/>
                  </a:cubicBezTo>
                  <a:cubicBezTo>
                    <a:pt x="2086" y="380"/>
                    <a:pt x="2003" y="462"/>
                    <a:pt x="1913" y="568"/>
                  </a:cubicBezTo>
                  <a:cubicBezTo>
                    <a:pt x="1982" y="478"/>
                    <a:pt x="2056" y="390"/>
                    <a:pt x="2141" y="311"/>
                  </a:cubicBezTo>
                  <a:cubicBezTo>
                    <a:pt x="2148" y="305"/>
                    <a:pt x="2159" y="296"/>
                    <a:pt x="2172" y="286"/>
                  </a:cubicBezTo>
                  <a:cubicBezTo>
                    <a:pt x="2213" y="255"/>
                    <a:pt x="2259" y="219"/>
                    <a:pt x="2270" y="177"/>
                  </a:cubicBezTo>
                  <a:cubicBezTo>
                    <a:pt x="2271" y="174"/>
                    <a:pt x="2271" y="170"/>
                    <a:pt x="2271" y="166"/>
                  </a:cubicBezTo>
                  <a:cubicBezTo>
                    <a:pt x="2271" y="154"/>
                    <a:pt x="2266" y="142"/>
                    <a:pt x="2257" y="133"/>
                  </a:cubicBezTo>
                  <a:cubicBezTo>
                    <a:pt x="2246" y="122"/>
                    <a:pt x="2228" y="118"/>
                    <a:pt x="2213" y="123"/>
                  </a:cubicBezTo>
                  <a:cubicBezTo>
                    <a:pt x="2201" y="127"/>
                    <a:pt x="2189" y="132"/>
                    <a:pt x="2177" y="138"/>
                  </a:cubicBezTo>
                  <a:cubicBezTo>
                    <a:pt x="2175" y="136"/>
                    <a:pt x="2173" y="135"/>
                    <a:pt x="2170" y="135"/>
                  </a:cubicBezTo>
                  <a:cubicBezTo>
                    <a:pt x="2126" y="119"/>
                    <a:pt x="2074" y="143"/>
                    <a:pt x="2019" y="176"/>
                  </a:cubicBezTo>
                  <a:cubicBezTo>
                    <a:pt x="2025" y="160"/>
                    <a:pt x="2029" y="145"/>
                    <a:pt x="2029" y="130"/>
                  </a:cubicBezTo>
                  <a:cubicBezTo>
                    <a:pt x="2029" y="126"/>
                    <a:pt x="2028" y="122"/>
                    <a:pt x="2028" y="119"/>
                  </a:cubicBezTo>
                  <a:cubicBezTo>
                    <a:pt x="2025" y="98"/>
                    <a:pt x="2009" y="82"/>
                    <a:pt x="1988" y="80"/>
                  </a:cubicBezTo>
                  <a:cubicBezTo>
                    <a:pt x="1970" y="78"/>
                    <a:pt x="1952" y="81"/>
                    <a:pt x="1934" y="86"/>
                  </a:cubicBezTo>
                  <a:cubicBezTo>
                    <a:pt x="1934" y="86"/>
                    <a:pt x="1934" y="86"/>
                    <a:pt x="1934" y="86"/>
                  </a:cubicBezTo>
                  <a:cubicBezTo>
                    <a:pt x="1918" y="69"/>
                    <a:pt x="1890" y="68"/>
                    <a:pt x="1872" y="84"/>
                  </a:cubicBezTo>
                  <a:cubicBezTo>
                    <a:pt x="1866" y="88"/>
                    <a:pt x="1861" y="94"/>
                    <a:pt x="1856" y="99"/>
                  </a:cubicBezTo>
                  <a:cubicBezTo>
                    <a:pt x="1845" y="108"/>
                    <a:pt x="1833" y="117"/>
                    <a:pt x="1821" y="126"/>
                  </a:cubicBezTo>
                  <a:cubicBezTo>
                    <a:pt x="1823" y="121"/>
                    <a:pt x="1824" y="115"/>
                    <a:pt x="1825" y="109"/>
                  </a:cubicBezTo>
                  <a:cubicBezTo>
                    <a:pt x="1825" y="107"/>
                    <a:pt x="1825" y="105"/>
                    <a:pt x="1825" y="102"/>
                  </a:cubicBezTo>
                  <a:cubicBezTo>
                    <a:pt x="1825" y="90"/>
                    <a:pt x="1821" y="79"/>
                    <a:pt x="1812" y="70"/>
                  </a:cubicBezTo>
                  <a:cubicBezTo>
                    <a:pt x="1802" y="60"/>
                    <a:pt x="1787" y="56"/>
                    <a:pt x="1773" y="58"/>
                  </a:cubicBezTo>
                  <a:cubicBezTo>
                    <a:pt x="1714" y="68"/>
                    <a:pt x="1657" y="106"/>
                    <a:pt x="1611" y="136"/>
                  </a:cubicBezTo>
                  <a:cubicBezTo>
                    <a:pt x="1611" y="136"/>
                    <a:pt x="1610" y="137"/>
                    <a:pt x="1610" y="137"/>
                  </a:cubicBezTo>
                  <a:cubicBezTo>
                    <a:pt x="1610" y="135"/>
                    <a:pt x="1610" y="134"/>
                    <a:pt x="1610" y="132"/>
                  </a:cubicBezTo>
                  <a:cubicBezTo>
                    <a:pt x="1610" y="124"/>
                    <a:pt x="1608" y="116"/>
                    <a:pt x="1603" y="109"/>
                  </a:cubicBezTo>
                  <a:cubicBezTo>
                    <a:pt x="1593" y="91"/>
                    <a:pt x="1571" y="83"/>
                    <a:pt x="1551" y="89"/>
                  </a:cubicBezTo>
                  <a:cubicBezTo>
                    <a:pt x="1495" y="108"/>
                    <a:pt x="1446" y="151"/>
                    <a:pt x="1403" y="190"/>
                  </a:cubicBezTo>
                  <a:cubicBezTo>
                    <a:pt x="1405" y="183"/>
                    <a:pt x="1407" y="176"/>
                    <a:pt x="1408" y="169"/>
                  </a:cubicBezTo>
                  <a:cubicBezTo>
                    <a:pt x="1408" y="167"/>
                    <a:pt x="1408" y="165"/>
                    <a:pt x="1408" y="163"/>
                  </a:cubicBezTo>
                  <a:cubicBezTo>
                    <a:pt x="1408" y="162"/>
                    <a:pt x="1408" y="160"/>
                    <a:pt x="1408" y="159"/>
                  </a:cubicBezTo>
                  <a:cubicBezTo>
                    <a:pt x="1429" y="143"/>
                    <a:pt x="1450" y="127"/>
                    <a:pt x="1470" y="110"/>
                  </a:cubicBezTo>
                  <a:cubicBezTo>
                    <a:pt x="1481" y="101"/>
                    <a:pt x="1486" y="88"/>
                    <a:pt x="1486" y="76"/>
                  </a:cubicBezTo>
                  <a:cubicBezTo>
                    <a:pt x="1486" y="69"/>
                    <a:pt x="1485" y="62"/>
                    <a:pt x="1482" y="56"/>
                  </a:cubicBezTo>
                  <a:cubicBezTo>
                    <a:pt x="1472" y="37"/>
                    <a:pt x="1452" y="27"/>
                    <a:pt x="1431" y="32"/>
                  </a:cubicBezTo>
                  <a:cubicBezTo>
                    <a:pt x="1397" y="39"/>
                    <a:pt x="1365" y="56"/>
                    <a:pt x="1334" y="77"/>
                  </a:cubicBezTo>
                  <a:cubicBezTo>
                    <a:pt x="1321" y="43"/>
                    <a:pt x="1293" y="22"/>
                    <a:pt x="1254" y="17"/>
                  </a:cubicBezTo>
                  <a:cubicBezTo>
                    <a:pt x="1228" y="13"/>
                    <a:pt x="1202" y="17"/>
                    <a:pt x="1180" y="21"/>
                  </a:cubicBezTo>
                  <a:cubicBezTo>
                    <a:pt x="1084" y="39"/>
                    <a:pt x="1001" y="92"/>
                    <a:pt x="927" y="156"/>
                  </a:cubicBezTo>
                  <a:cubicBezTo>
                    <a:pt x="926" y="153"/>
                    <a:pt x="924" y="151"/>
                    <a:pt x="922" y="148"/>
                  </a:cubicBezTo>
                  <a:cubicBezTo>
                    <a:pt x="911" y="134"/>
                    <a:pt x="892" y="128"/>
                    <a:pt x="874" y="133"/>
                  </a:cubicBezTo>
                  <a:cubicBezTo>
                    <a:pt x="800" y="155"/>
                    <a:pt x="699" y="288"/>
                    <a:pt x="540" y="502"/>
                  </a:cubicBezTo>
                  <a:cubicBezTo>
                    <a:pt x="538" y="506"/>
                    <a:pt x="535" y="509"/>
                    <a:pt x="533" y="512"/>
                  </a:cubicBezTo>
                  <a:cubicBezTo>
                    <a:pt x="510" y="542"/>
                    <a:pt x="487" y="573"/>
                    <a:pt x="466" y="603"/>
                  </a:cubicBezTo>
                  <a:cubicBezTo>
                    <a:pt x="430" y="651"/>
                    <a:pt x="394" y="696"/>
                    <a:pt x="363" y="734"/>
                  </a:cubicBezTo>
                  <a:cubicBezTo>
                    <a:pt x="342" y="758"/>
                    <a:pt x="325" y="777"/>
                    <a:pt x="311" y="791"/>
                  </a:cubicBezTo>
                  <a:cubicBezTo>
                    <a:pt x="353" y="736"/>
                    <a:pt x="406" y="656"/>
                    <a:pt x="474" y="545"/>
                  </a:cubicBezTo>
                  <a:cubicBezTo>
                    <a:pt x="490" y="519"/>
                    <a:pt x="505" y="495"/>
                    <a:pt x="509" y="489"/>
                  </a:cubicBezTo>
                  <a:cubicBezTo>
                    <a:pt x="576" y="398"/>
                    <a:pt x="634" y="324"/>
                    <a:pt x="705" y="260"/>
                  </a:cubicBezTo>
                  <a:cubicBezTo>
                    <a:pt x="717" y="249"/>
                    <a:pt x="717" y="249"/>
                    <a:pt x="717" y="249"/>
                  </a:cubicBezTo>
                  <a:cubicBezTo>
                    <a:pt x="739" y="231"/>
                    <a:pt x="763" y="210"/>
                    <a:pt x="778" y="182"/>
                  </a:cubicBezTo>
                  <a:cubicBezTo>
                    <a:pt x="782" y="175"/>
                    <a:pt x="784" y="167"/>
                    <a:pt x="784" y="160"/>
                  </a:cubicBezTo>
                  <a:cubicBezTo>
                    <a:pt x="784" y="148"/>
                    <a:pt x="779" y="136"/>
                    <a:pt x="770" y="127"/>
                  </a:cubicBezTo>
                  <a:cubicBezTo>
                    <a:pt x="755" y="113"/>
                    <a:pt x="732" y="111"/>
                    <a:pt x="715" y="122"/>
                  </a:cubicBezTo>
                  <a:cubicBezTo>
                    <a:pt x="605" y="192"/>
                    <a:pt x="514" y="303"/>
                    <a:pt x="433" y="402"/>
                  </a:cubicBezTo>
                  <a:cubicBezTo>
                    <a:pt x="420" y="418"/>
                    <a:pt x="420" y="418"/>
                    <a:pt x="420" y="418"/>
                  </a:cubicBezTo>
                  <a:cubicBezTo>
                    <a:pt x="376" y="472"/>
                    <a:pt x="332" y="529"/>
                    <a:pt x="293" y="590"/>
                  </a:cubicBezTo>
                  <a:cubicBezTo>
                    <a:pt x="327" y="536"/>
                    <a:pt x="367" y="484"/>
                    <a:pt x="404" y="437"/>
                  </a:cubicBezTo>
                  <a:cubicBezTo>
                    <a:pt x="433" y="400"/>
                    <a:pt x="459" y="360"/>
                    <a:pt x="484" y="321"/>
                  </a:cubicBezTo>
                  <a:cubicBezTo>
                    <a:pt x="515" y="272"/>
                    <a:pt x="545" y="226"/>
                    <a:pt x="580" y="187"/>
                  </a:cubicBezTo>
                  <a:cubicBezTo>
                    <a:pt x="592" y="177"/>
                    <a:pt x="603" y="166"/>
                    <a:pt x="615" y="155"/>
                  </a:cubicBezTo>
                  <a:cubicBezTo>
                    <a:pt x="625" y="150"/>
                    <a:pt x="640" y="146"/>
                    <a:pt x="651" y="143"/>
                  </a:cubicBezTo>
                  <a:cubicBezTo>
                    <a:pt x="687" y="134"/>
                    <a:pt x="732" y="122"/>
                    <a:pt x="753" y="82"/>
                  </a:cubicBezTo>
                  <a:cubicBezTo>
                    <a:pt x="756" y="76"/>
                    <a:pt x="758" y="69"/>
                    <a:pt x="758" y="62"/>
                  </a:cubicBezTo>
                  <a:cubicBezTo>
                    <a:pt x="758" y="56"/>
                    <a:pt x="757" y="50"/>
                    <a:pt x="754" y="44"/>
                  </a:cubicBezTo>
                  <a:cubicBezTo>
                    <a:pt x="749" y="32"/>
                    <a:pt x="739" y="23"/>
                    <a:pt x="726" y="19"/>
                  </a:cubicBezTo>
                  <a:cubicBezTo>
                    <a:pt x="669" y="0"/>
                    <a:pt x="594" y="50"/>
                    <a:pt x="573" y="70"/>
                  </a:cubicBezTo>
                  <a:close/>
                  <a:moveTo>
                    <a:pt x="1117" y="136"/>
                  </a:moveTo>
                  <a:cubicBezTo>
                    <a:pt x="1109" y="140"/>
                    <a:pt x="1102" y="144"/>
                    <a:pt x="1095" y="149"/>
                  </a:cubicBezTo>
                  <a:cubicBezTo>
                    <a:pt x="1094" y="149"/>
                    <a:pt x="1094" y="148"/>
                    <a:pt x="1093" y="148"/>
                  </a:cubicBezTo>
                  <a:cubicBezTo>
                    <a:pt x="1101" y="143"/>
                    <a:pt x="1109" y="139"/>
                    <a:pt x="1117" y="136"/>
                  </a:cubicBezTo>
                  <a:close/>
                  <a:moveTo>
                    <a:pt x="1249" y="107"/>
                  </a:moveTo>
                  <a:cubicBezTo>
                    <a:pt x="1250" y="108"/>
                    <a:pt x="1250" y="108"/>
                    <a:pt x="1250" y="108"/>
                  </a:cubicBezTo>
                  <a:cubicBezTo>
                    <a:pt x="1250" y="108"/>
                    <a:pt x="1250" y="109"/>
                    <a:pt x="1250" y="110"/>
                  </a:cubicBezTo>
                  <a:cubicBezTo>
                    <a:pt x="1250" y="115"/>
                    <a:pt x="1249" y="125"/>
                    <a:pt x="1240" y="146"/>
                  </a:cubicBezTo>
                  <a:cubicBezTo>
                    <a:pt x="1239" y="137"/>
                    <a:pt x="1236" y="128"/>
                    <a:pt x="1230" y="120"/>
                  </a:cubicBezTo>
                  <a:cubicBezTo>
                    <a:pt x="1225" y="114"/>
                    <a:pt x="1218" y="110"/>
                    <a:pt x="1211" y="107"/>
                  </a:cubicBezTo>
                  <a:cubicBezTo>
                    <a:pt x="1237" y="104"/>
                    <a:pt x="1246" y="105"/>
                    <a:pt x="1249" y="107"/>
                  </a:cubicBezTo>
                  <a:close/>
                  <a:moveTo>
                    <a:pt x="590" y="586"/>
                  </a:moveTo>
                  <a:cubicBezTo>
                    <a:pt x="580" y="605"/>
                    <a:pt x="569" y="624"/>
                    <a:pt x="559" y="643"/>
                  </a:cubicBezTo>
                  <a:cubicBezTo>
                    <a:pt x="543" y="673"/>
                    <a:pt x="543" y="673"/>
                    <a:pt x="543" y="673"/>
                  </a:cubicBezTo>
                  <a:cubicBezTo>
                    <a:pt x="527" y="702"/>
                    <a:pt x="509" y="735"/>
                    <a:pt x="494" y="771"/>
                  </a:cubicBezTo>
                  <a:cubicBezTo>
                    <a:pt x="473" y="803"/>
                    <a:pt x="452" y="836"/>
                    <a:pt x="432" y="869"/>
                  </a:cubicBezTo>
                  <a:cubicBezTo>
                    <a:pt x="409" y="905"/>
                    <a:pt x="385" y="942"/>
                    <a:pt x="361" y="979"/>
                  </a:cubicBezTo>
                  <a:cubicBezTo>
                    <a:pt x="395" y="888"/>
                    <a:pt x="440" y="801"/>
                    <a:pt x="496" y="717"/>
                  </a:cubicBezTo>
                  <a:cubicBezTo>
                    <a:pt x="510" y="695"/>
                    <a:pt x="526" y="674"/>
                    <a:pt x="541" y="652"/>
                  </a:cubicBezTo>
                  <a:cubicBezTo>
                    <a:pt x="557" y="631"/>
                    <a:pt x="573" y="609"/>
                    <a:pt x="590" y="586"/>
                  </a:cubicBezTo>
                  <a:close/>
                  <a:moveTo>
                    <a:pt x="665" y="689"/>
                  </a:moveTo>
                  <a:cubicBezTo>
                    <a:pt x="675" y="674"/>
                    <a:pt x="684" y="659"/>
                    <a:pt x="694" y="645"/>
                  </a:cubicBezTo>
                  <a:cubicBezTo>
                    <a:pt x="667" y="690"/>
                    <a:pt x="642" y="734"/>
                    <a:pt x="620" y="775"/>
                  </a:cubicBezTo>
                  <a:cubicBezTo>
                    <a:pt x="615" y="779"/>
                    <a:pt x="611" y="783"/>
                    <a:pt x="606" y="787"/>
                  </a:cubicBezTo>
                  <a:cubicBezTo>
                    <a:pt x="625" y="755"/>
                    <a:pt x="645" y="722"/>
                    <a:pt x="665" y="689"/>
                  </a:cubicBezTo>
                  <a:close/>
                  <a:moveTo>
                    <a:pt x="636" y="1095"/>
                  </a:moveTo>
                  <a:cubicBezTo>
                    <a:pt x="635" y="1096"/>
                    <a:pt x="634" y="1097"/>
                    <a:pt x="633" y="1098"/>
                  </a:cubicBezTo>
                  <a:cubicBezTo>
                    <a:pt x="633" y="1098"/>
                    <a:pt x="633" y="1097"/>
                    <a:pt x="633" y="1097"/>
                  </a:cubicBezTo>
                  <a:cubicBezTo>
                    <a:pt x="634" y="1096"/>
                    <a:pt x="635" y="1095"/>
                    <a:pt x="636" y="1095"/>
                  </a:cubicBezTo>
                  <a:close/>
                  <a:moveTo>
                    <a:pt x="1275" y="453"/>
                  </a:moveTo>
                  <a:cubicBezTo>
                    <a:pt x="1244" y="495"/>
                    <a:pt x="1217" y="535"/>
                    <a:pt x="1196" y="569"/>
                  </a:cubicBezTo>
                  <a:cubicBezTo>
                    <a:pt x="1154" y="636"/>
                    <a:pt x="1115" y="711"/>
                    <a:pt x="1074" y="800"/>
                  </a:cubicBezTo>
                  <a:cubicBezTo>
                    <a:pt x="1066" y="811"/>
                    <a:pt x="1059" y="823"/>
                    <a:pt x="1051" y="834"/>
                  </a:cubicBezTo>
                  <a:cubicBezTo>
                    <a:pt x="1004" y="903"/>
                    <a:pt x="956" y="975"/>
                    <a:pt x="905" y="1042"/>
                  </a:cubicBezTo>
                  <a:cubicBezTo>
                    <a:pt x="891" y="1061"/>
                    <a:pt x="891" y="1061"/>
                    <a:pt x="891" y="1061"/>
                  </a:cubicBezTo>
                  <a:cubicBezTo>
                    <a:pt x="889" y="1064"/>
                    <a:pt x="886" y="1068"/>
                    <a:pt x="882" y="1073"/>
                  </a:cubicBezTo>
                  <a:cubicBezTo>
                    <a:pt x="893" y="1042"/>
                    <a:pt x="906" y="1011"/>
                    <a:pt x="916" y="988"/>
                  </a:cubicBezTo>
                  <a:cubicBezTo>
                    <a:pt x="926" y="964"/>
                    <a:pt x="926" y="964"/>
                    <a:pt x="926" y="964"/>
                  </a:cubicBezTo>
                  <a:cubicBezTo>
                    <a:pt x="974" y="842"/>
                    <a:pt x="1042" y="721"/>
                    <a:pt x="1129" y="605"/>
                  </a:cubicBezTo>
                  <a:cubicBezTo>
                    <a:pt x="1145" y="584"/>
                    <a:pt x="1162" y="563"/>
                    <a:pt x="1179" y="542"/>
                  </a:cubicBezTo>
                  <a:cubicBezTo>
                    <a:pt x="1210" y="511"/>
                    <a:pt x="1242" y="482"/>
                    <a:pt x="1275" y="453"/>
                  </a:cubicBezTo>
                  <a:close/>
                  <a:moveTo>
                    <a:pt x="1253" y="701"/>
                  </a:moveTo>
                  <a:cubicBezTo>
                    <a:pt x="1290" y="652"/>
                    <a:pt x="1332" y="597"/>
                    <a:pt x="1378" y="541"/>
                  </a:cubicBezTo>
                  <a:cubicBezTo>
                    <a:pt x="1360" y="567"/>
                    <a:pt x="1341" y="594"/>
                    <a:pt x="1322" y="623"/>
                  </a:cubicBezTo>
                  <a:cubicBezTo>
                    <a:pt x="1282" y="683"/>
                    <a:pt x="1244" y="745"/>
                    <a:pt x="1207" y="805"/>
                  </a:cubicBezTo>
                  <a:cubicBezTo>
                    <a:pt x="1198" y="820"/>
                    <a:pt x="1188" y="836"/>
                    <a:pt x="1179" y="851"/>
                  </a:cubicBezTo>
                  <a:cubicBezTo>
                    <a:pt x="1190" y="819"/>
                    <a:pt x="1202" y="787"/>
                    <a:pt x="1214" y="755"/>
                  </a:cubicBezTo>
                  <a:cubicBezTo>
                    <a:pt x="1227" y="737"/>
                    <a:pt x="1240" y="719"/>
                    <a:pt x="1253" y="701"/>
                  </a:cubicBezTo>
                  <a:close/>
                  <a:moveTo>
                    <a:pt x="1852" y="240"/>
                  </a:moveTo>
                  <a:cubicBezTo>
                    <a:pt x="1872" y="226"/>
                    <a:pt x="1872" y="226"/>
                    <a:pt x="1872" y="226"/>
                  </a:cubicBezTo>
                  <a:cubicBezTo>
                    <a:pt x="1874" y="224"/>
                    <a:pt x="1877" y="222"/>
                    <a:pt x="1880" y="220"/>
                  </a:cubicBezTo>
                  <a:cubicBezTo>
                    <a:pt x="1866" y="236"/>
                    <a:pt x="1852" y="251"/>
                    <a:pt x="1839" y="264"/>
                  </a:cubicBezTo>
                  <a:cubicBezTo>
                    <a:pt x="1825" y="279"/>
                    <a:pt x="1813" y="292"/>
                    <a:pt x="1805" y="302"/>
                  </a:cubicBezTo>
                  <a:cubicBezTo>
                    <a:pt x="1788" y="323"/>
                    <a:pt x="1771" y="345"/>
                    <a:pt x="1753" y="367"/>
                  </a:cubicBezTo>
                  <a:cubicBezTo>
                    <a:pt x="1683" y="431"/>
                    <a:pt x="1622" y="502"/>
                    <a:pt x="1572" y="578"/>
                  </a:cubicBezTo>
                  <a:cubicBezTo>
                    <a:pt x="1555" y="603"/>
                    <a:pt x="1539" y="629"/>
                    <a:pt x="1525" y="656"/>
                  </a:cubicBezTo>
                  <a:cubicBezTo>
                    <a:pt x="1506" y="680"/>
                    <a:pt x="1487" y="704"/>
                    <a:pt x="1469" y="729"/>
                  </a:cubicBezTo>
                  <a:cubicBezTo>
                    <a:pt x="1449" y="756"/>
                    <a:pt x="1429" y="783"/>
                    <a:pt x="1410" y="811"/>
                  </a:cubicBezTo>
                  <a:cubicBezTo>
                    <a:pt x="1419" y="788"/>
                    <a:pt x="1428" y="766"/>
                    <a:pt x="1438" y="743"/>
                  </a:cubicBezTo>
                  <a:cubicBezTo>
                    <a:pt x="1444" y="735"/>
                    <a:pt x="1450" y="727"/>
                    <a:pt x="1455" y="719"/>
                  </a:cubicBezTo>
                  <a:cubicBezTo>
                    <a:pt x="1549" y="587"/>
                    <a:pt x="1647" y="462"/>
                    <a:pt x="1749" y="349"/>
                  </a:cubicBezTo>
                  <a:cubicBezTo>
                    <a:pt x="1749" y="349"/>
                    <a:pt x="1797" y="294"/>
                    <a:pt x="1797" y="294"/>
                  </a:cubicBezTo>
                  <a:cubicBezTo>
                    <a:pt x="1807" y="281"/>
                    <a:pt x="1818" y="269"/>
                    <a:pt x="1829" y="257"/>
                  </a:cubicBezTo>
                  <a:cubicBezTo>
                    <a:pt x="1837" y="251"/>
                    <a:pt x="1844" y="245"/>
                    <a:pt x="1852" y="240"/>
                  </a:cubicBezTo>
                  <a:close/>
                  <a:moveTo>
                    <a:pt x="1894" y="365"/>
                  </a:moveTo>
                  <a:cubicBezTo>
                    <a:pt x="1808" y="450"/>
                    <a:pt x="1732" y="541"/>
                    <a:pt x="1666" y="637"/>
                  </a:cubicBezTo>
                  <a:cubicBezTo>
                    <a:pt x="1654" y="654"/>
                    <a:pt x="1643" y="672"/>
                    <a:pt x="1632" y="689"/>
                  </a:cubicBezTo>
                  <a:cubicBezTo>
                    <a:pt x="1613" y="709"/>
                    <a:pt x="1595" y="729"/>
                    <a:pt x="1577" y="748"/>
                  </a:cubicBezTo>
                  <a:cubicBezTo>
                    <a:pt x="1584" y="734"/>
                    <a:pt x="1592" y="720"/>
                    <a:pt x="1600" y="706"/>
                  </a:cubicBezTo>
                  <a:cubicBezTo>
                    <a:pt x="1674" y="609"/>
                    <a:pt x="1749" y="515"/>
                    <a:pt x="1818" y="429"/>
                  </a:cubicBezTo>
                  <a:cubicBezTo>
                    <a:pt x="1842" y="407"/>
                    <a:pt x="1868" y="386"/>
                    <a:pt x="1894" y="365"/>
                  </a:cubicBezTo>
                  <a:close/>
                  <a:moveTo>
                    <a:pt x="2264" y="375"/>
                  </a:moveTo>
                  <a:cubicBezTo>
                    <a:pt x="2282" y="361"/>
                    <a:pt x="2301" y="348"/>
                    <a:pt x="2321" y="335"/>
                  </a:cubicBezTo>
                  <a:cubicBezTo>
                    <a:pt x="2335" y="325"/>
                    <a:pt x="2350" y="315"/>
                    <a:pt x="2364" y="305"/>
                  </a:cubicBezTo>
                  <a:cubicBezTo>
                    <a:pt x="2357" y="312"/>
                    <a:pt x="2349" y="320"/>
                    <a:pt x="2342" y="327"/>
                  </a:cubicBezTo>
                  <a:cubicBezTo>
                    <a:pt x="2336" y="331"/>
                    <a:pt x="2329" y="335"/>
                    <a:pt x="2323" y="340"/>
                  </a:cubicBezTo>
                  <a:cubicBezTo>
                    <a:pt x="2134" y="479"/>
                    <a:pt x="1989" y="622"/>
                    <a:pt x="1879" y="775"/>
                  </a:cubicBezTo>
                  <a:cubicBezTo>
                    <a:pt x="1873" y="785"/>
                    <a:pt x="1866" y="795"/>
                    <a:pt x="1859" y="805"/>
                  </a:cubicBezTo>
                  <a:cubicBezTo>
                    <a:pt x="1837" y="827"/>
                    <a:pt x="1816" y="850"/>
                    <a:pt x="1794" y="873"/>
                  </a:cubicBezTo>
                  <a:cubicBezTo>
                    <a:pt x="1822" y="832"/>
                    <a:pt x="1852" y="791"/>
                    <a:pt x="1883" y="751"/>
                  </a:cubicBezTo>
                  <a:cubicBezTo>
                    <a:pt x="1979" y="634"/>
                    <a:pt x="2107" y="491"/>
                    <a:pt x="2264" y="375"/>
                  </a:cubicBezTo>
                  <a:close/>
                  <a:moveTo>
                    <a:pt x="1932" y="859"/>
                  </a:moveTo>
                  <a:cubicBezTo>
                    <a:pt x="2029" y="762"/>
                    <a:pt x="2029" y="762"/>
                    <a:pt x="2029" y="762"/>
                  </a:cubicBezTo>
                  <a:cubicBezTo>
                    <a:pt x="2033" y="757"/>
                    <a:pt x="2038" y="752"/>
                    <a:pt x="2043" y="748"/>
                  </a:cubicBezTo>
                  <a:cubicBezTo>
                    <a:pt x="2009" y="799"/>
                    <a:pt x="1977" y="852"/>
                    <a:pt x="1946" y="903"/>
                  </a:cubicBezTo>
                  <a:cubicBezTo>
                    <a:pt x="1923" y="943"/>
                    <a:pt x="1923" y="943"/>
                    <a:pt x="1923" y="943"/>
                  </a:cubicBezTo>
                  <a:cubicBezTo>
                    <a:pt x="1914" y="958"/>
                    <a:pt x="1903" y="973"/>
                    <a:pt x="1893" y="989"/>
                  </a:cubicBezTo>
                  <a:cubicBezTo>
                    <a:pt x="1871" y="1013"/>
                    <a:pt x="1849" y="1037"/>
                    <a:pt x="1829" y="1060"/>
                  </a:cubicBezTo>
                  <a:cubicBezTo>
                    <a:pt x="1856" y="989"/>
                    <a:pt x="1889" y="923"/>
                    <a:pt x="1929" y="862"/>
                  </a:cubicBezTo>
                  <a:cubicBezTo>
                    <a:pt x="1930" y="861"/>
                    <a:pt x="1931" y="860"/>
                    <a:pt x="1932" y="859"/>
                  </a:cubicBezTo>
                  <a:close/>
                </a:path>
              </a:pathLst>
            </a:custGeom>
            <a:solidFill>
              <a:srgbClr val="F79646">
                <a:lumMod val="40000"/>
                <a:lumOff val="60000"/>
              </a:srgbClr>
            </a:solidFill>
            <a:ln>
              <a:noFill/>
            </a:ln>
          </p:spPr>
          <p:txBody>
            <a:bodyPr/>
            <a:p>
              <a:endParaRPr lang="zh-CN" altLang="en-US">
                <a:latin typeface="Times New Roman" panose="02020603050405020304" charset="0"/>
                <a:ea typeface="宋体-简" panose="02010800040101010101" charset="-122"/>
                <a:cs typeface="Times New Roman" panose="02020603050405020304" charset="0"/>
              </a:endParaRPr>
            </a:p>
          </p:txBody>
        </p:sp>
        <p:sp>
          <p:nvSpPr>
            <p:cNvPr id="110" name="TextBox 22"/>
            <p:cNvSpPr txBox="1"/>
            <p:nvPr/>
          </p:nvSpPr>
          <p:spPr>
            <a:xfrm>
              <a:off x="644" y="461"/>
              <a:ext cx="11526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</a:rPr>
                <a:t>交流讨论</a:t>
              </a:r>
              <a:endParaRPr lang="zh-CN" altLang="en-US" sz="3200" b="1" dirty="0">
                <a:solidFill>
                  <a:schemeClr val="tx1"/>
                </a:solidFill>
                <a:latin typeface="Times New Roman" panose="02020603050405020304" charset="0"/>
                <a:ea typeface="宋体-简" panose="02010800040101010101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39998" y="261286"/>
            <a:ext cx="11710736" cy="6336631"/>
          </a:xfrm>
          <a:custGeom>
            <a:avLst/>
            <a:gdLst>
              <a:gd name="connsiteX0" fmla="*/ 0 w 11710736"/>
              <a:gd name="connsiteY0" fmla="*/ 0 h 6336631"/>
              <a:gd name="connsiteX1" fmla="*/ 11710736 w 11710736"/>
              <a:gd name="connsiteY1" fmla="*/ 0 h 6336631"/>
              <a:gd name="connsiteX2" fmla="*/ 11710736 w 11710736"/>
              <a:gd name="connsiteY2" fmla="*/ 6336631 h 6336631"/>
              <a:gd name="connsiteX3" fmla="*/ 0 w 11710736"/>
              <a:gd name="connsiteY3" fmla="*/ 6336631 h 6336631"/>
              <a:gd name="connsiteX4" fmla="*/ 0 w 11710736"/>
              <a:gd name="connsiteY4" fmla="*/ 0 h 633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0736" h="6336631" extrusionOk="0">
                <a:moveTo>
                  <a:pt x="0" y="0"/>
                </a:moveTo>
                <a:cubicBezTo>
                  <a:pt x="2409615" y="-138694"/>
                  <a:pt x="7464715" y="4625"/>
                  <a:pt x="11710736" y="0"/>
                </a:cubicBezTo>
                <a:cubicBezTo>
                  <a:pt x="11707072" y="1958255"/>
                  <a:pt x="11824550" y="4031335"/>
                  <a:pt x="11710736" y="6336631"/>
                </a:cubicBezTo>
                <a:cubicBezTo>
                  <a:pt x="7707046" y="6479511"/>
                  <a:pt x="4434941" y="6347374"/>
                  <a:pt x="0" y="6336631"/>
                </a:cubicBezTo>
                <a:cubicBezTo>
                  <a:pt x="-96796" y="3227503"/>
                  <a:pt x="18837" y="2659166"/>
                  <a:pt x="0" y="0"/>
                </a:cubicBezTo>
                <a:close/>
              </a:path>
            </a:pathLst>
          </a:custGeom>
          <a:noFill/>
          <a:ln w="28575">
            <a:solidFill>
              <a:srgbClr val="3E4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41295" y="1905635"/>
            <a:ext cx="698627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1.</a:t>
            </a:r>
            <a:r>
              <a:rPr lang="zh-CN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二氧化锰</a:t>
            </a:r>
            <a:r>
              <a:rPr lang="zh-CN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自身产生</a:t>
            </a:r>
            <a:r>
              <a:rPr lang="zh-CN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氧气</a:t>
            </a:r>
            <a:r>
              <a:rPr lang="zh-CN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。</a:t>
            </a:r>
            <a:endParaRPr lang="zh-CN" altLang="en-US" sz="32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2.</a:t>
            </a:r>
            <a:r>
              <a:rPr lang="zh-CN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二氧化锰加快过氧化氢分解。</a:t>
            </a:r>
            <a:endParaRPr lang="zh-CN" altLang="en-US" sz="32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3.过氧化氢和二氧化锰反应产生</a:t>
            </a:r>
            <a:r>
              <a:rPr lang="zh-CN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氧气</a:t>
            </a:r>
            <a:r>
              <a:rPr lang="zh-CN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。</a:t>
            </a:r>
            <a:endParaRPr lang="zh-CN" altLang="en-US" sz="32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········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310515" y="1107440"/>
            <a:ext cx="113785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3200" dirty="0">
                <a:sym typeface="+mn-ea"/>
              </a:rPr>
              <a:t>         </a:t>
            </a:r>
            <a:r>
              <a:rPr lang="zh-CN" altLang="en-US" sz="3200" dirty="0">
                <a:sym typeface="+mn-ea"/>
              </a:rPr>
              <a:t>实验一</a:t>
            </a:r>
            <a:r>
              <a:rPr lang="en-US" altLang="zh-CN" sz="3200" dirty="0">
                <a:latin typeface="宋体" panose="02010600030101010101" pitchFamily="2" charset="-122"/>
                <a:sym typeface="+mn-ea"/>
              </a:rPr>
              <a:t>:</a:t>
            </a:r>
            <a:r>
              <a:rPr lang="zh-CN" altLang="en-US" sz="3200" dirty="0">
                <a:latin typeface="宋体" panose="02010600030101010101" pitchFamily="2" charset="-122"/>
                <a:sym typeface="+mn-ea"/>
              </a:rPr>
              <a:t>用量筒量取</a:t>
            </a:r>
            <a:r>
              <a:rPr lang="en-US" altLang="zh-CN" sz="3200" dirty="0">
                <a:latin typeface="宋体" panose="02010600030101010101" pitchFamily="2" charset="-122"/>
                <a:sym typeface="+mn-ea"/>
              </a:rPr>
              <a:t>4</a:t>
            </a:r>
            <a:r>
              <a:rPr sz="3200" dirty="0">
                <a:latin typeface="宋体" panose="02010600030101010101" pitchFamily="2" charset="-122"/>
                <a:sym typeface="+mn-ea"/>
              </a:rPr>
              <a:t>mL的过氧化氢溶液</a:t>
            </a:r>
            <a:r>
              <a:rPr lang="zh-CN" sz="3200" dirty="0">
                <a:latin typeface="宋体" panose="02010600030101010101" pitchFamily="2" charset="-122"/>
                <a:sym typeface="+mn-ea"/>
              </a:rPr>
              <a:t>加入试管中</a:t>
            </a:r>
            <a:r>
              <a:rPr sz="3200" dirty="0">
                <a:latin typeface="宋体" panose="02010600030101010101" pitchFamily="2" charset="-122"/>
                <a:sym typeface="+mn-ea"/>
              </a:rPr>
              <a:t>，将带火星的木条伸入试管</a:t>
            </a:r>
            <a:r>
              <a:rPr lang="zh-CN" sz="3200" dirty="0">
                <a:latin typeface="宋体" panose="02010600030101010101" pitchFamily="2" charset="-122"/>
                <a:sym typeface="+mn-ea"/>
              </a:rPr>
              <a:t>内</a:t>
            </a:r>
            <a:r>
              <a:rPr sz="3200" dirty="0">
                <a:latin typeface="宋体" panose="02010600030101010101" pitchFamily="2" charset="-122"/>
                <a:sym typeface="+mn-ea"/>
              </a:rPr>
              <a:t>，观察。</a:t>
            </a:r>
            <a:endParaRPr sz="3200" dirty="0">
              <a:latin typeface="宋体" panose="02010600030101010101" pitchFamily="2" charset="-122"/>
              <a:sym typeface="+mn-ea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310515" y="304165"/>
            <a:ext cx="2075576" cy="803275"/>
            <a:chOff x="153" y="352"/>
            <a:chExt cx="12017" cy="1265"/>
          </a:xfrm>
        </p:grpSpPr>
        <p:sp>
          <p:nvSpPr>
            <p:cNvPr id="109" name="PA_任意多边形 5"/>
            <p:cNvSpPr>
              <a:spLocks noEditPoints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53" y="352"/>
              <a:ext cx="11500" cy="1265"/>
            </a:xfrm>
            <a:custGeom>
              <a:avLst/>
              <a:gdLst>
                <a:gd name="T0" fmla="*/ 342 w 2787"/>
                <a:gd name="T1" fmla="*/ 280 h 1349"/>
                <a:gd name="T2" fmla="*/ 170 w 2787"/>
                <a:gd name="T3" fmla="*/ 344 h 1349"/>
                <a:gd name="T4" fmla="*/ 143 w 2787"/>
                <a:gd name="T5" fmla="*/ 698 h 1349"/>
                <a:gd name="T6" fmla="*/ 214 w 2787"/>
                <a:gd name="T7" fmla="*/ 912 h 1349"/>
                <a:gd name="T8" fmla="*/ 230 w 2787"/>
                <a:gd name="T9" fmla="*/ 1199 h 1349"/>
                <a:gd name="T10" fmla="*/ 506 w 2787"/>
                <a:gd name="T11" fmla="*/ 1115 h 1349"/>
                <a:gd name="T12" fmla="*/ 727 w 2787"/>
                <a:gd name="T13" fmla="*/ 1124 h 1349"/>
                <a:gd name="T14" fmla="*/ 944 w 2787"/>
                <a:gd name="T15" fmla="*/ 1141 h 1349"/>
                <a:gd name="T16" fmla="*/ 1129 w 2787"/>
                <a:gd name="T17" fmla="*/ 1226 h 1349"/>
                <a:gd name="T18" fmla="*/ 1335 w 2787"/>
                <a:gd name="T19" fmla="*/ 1185 h 1349"/>
                <a:gd name="T20" fmla="*/ 1521 w 2787"/>
                <a:gd name="T21" fmla="*/ 1247 h 1349"/>
                <a:gd name="T22" fmla="*/ 1690 w 2787"/>
                <a:gd name="T23" fmla="*/ 1203 h 1349"/>
                <a:gd name="T24" fmla="*/ 1912 w 2787"/>
                <a:gd name="T25" fmla="*/ 1176 h 1349"/>
                <a:gd name="T26" fmla="*/ 2077 w 2787"/>
                <a:gd name="T27" fmla="*/ 1212 h 1349"/>
                <a:gd name="T28" fmla="*/ 2177 w 2787"/>
                <a:gd name="T29" fmla="*/ 1253 h 1349"/>
                <a:gd name="T30" fmla="*/ 2397 w 2787"/>
                <a:gd name="T31" fmla="*/ 1269 h 1349"/>
                <a:gd name="T32" fmla="*/ 2570 w 2787"/>
                <a:gd name="T33" fmla="*/ 1313 h 1349"/>
                <a:gd name="T34" fmla="*/ 2721 w 2787"/>
                <a:gd name="T35" fmla="*/ 1127 h 1349"/>
                <a:gd name="T36" fmla="*/ 2731 w 2787"/>
                <a:gd name="T37" fmla="*/ 940 h 1349"/>
                <a:gd name="T38" fmla="*/ 2713 w 2787"/>
                <a:gd name="T39" fmla="*/ 775 h 1349"/>
                <a:gd name="T40" fmla="*/ 2754 w 2787"/>
                <a:gd name="T41" fmla="*/ 619 h 1349"/>
                <a:gd name="T42" fmla="*/ 2679 w 2787"/>
                <a:gd name="T43" fmla="*/ 606 h 1349"/>
                <a:gd name="T44" fmla="*/ 2628 w 2787"/>
                <a:gd name="T45" fmla="*/ 456 h 1349"/>
                <a:gd name="T46" fmla="*/ 2656 w 2787"/>
                <a:gd name="T47" fmla="*/ 409 h 1349"/>
                <a:gd name="T48" fmla="*/ 2663 w 2787"/>
                <a:gd name="T49" fmla="*/ 320 h 1349"/>
                <a:gd name="T50" fmla="*/ 2553 w 2787"/>
                <a:gd name="T51" fmla="*/ 287 h 1349"/>
                <a:gd name="T52" fmla="*/ 2432 w 2787"/>
                <a:gd name="T53" fmla="*/ 203 h 1349"/>
                <a:gd name="T54" fmla="*/ 2270 w 2787"/>
                <a:gd name="T55" fmla="*/ 177 h 1349"/>
                <a:gd name="T56" fmla="*/ 2019 w 2787"/>
                <a:gd name="T57" fmla="*/ 176 h 1349"/>
                <a:gd name="T58" fmla="*/ 1872 w 2787"/>
                <a:gd name="T59" fmla="*/ 84 h 1349"/>
                <a:gd name="T60" fmla="*/ 1773 w 2787"/>
                <a:gd name="T61" fmla="*/ 58 h 1349"/>
                <a:gd name="T62" fmla="*/ 1403 w 2787"/>
                <a:gd name="T63" fmla="*/ 190 h 1349"/>
                <a:gd name="T64" fmla="*/ 1482 w 2787"/>
                <a:gd name="T65" fmla="*/ 56 h 1349"/>
                <a:gd name="T66" fmla="*/ 922 w 2787"/>
                <a:gd name="T67" fmla="*/ 148 h 1349"/>
                <a:gd name="T68" fmla="*/ 311 w 2787"/>
                <a:gd name="T69" fmla="*/ 791 h 1349"/>
                <a:gd name="T70" fmla="*/ 784 w 2787"/>
                <a:gd name="T71" fmla="*/ 160 h 1349"/>
                <a:gd name="T72" fmla="*/ 404 w 2787"/>
                <a:gd name="T73" fmla="*/ 437 h 1349"/>
                <a:gd name="T74" fmla="*/ 758 w 2787"/>
                <a:gd name="T75" fmla="*/ 62 h 1349"/>
                <a:gd name="T76" fmla="*/ 1093 w 2787"/>
                <a:gd name="T77" fmla="*/ 148 h 1349"/>
                <a:gd name="T78" fmla="*/ 1230 w 2787"/>
                <a:gd name="T79" fmla="*/ 120 h 1349"/>
                <a:gd name="T80" fmla="*/ 494 w 2787"/>
                <a:gd name="T81" fmla="*/ 771 h 1349"/>
                <a:gd name="T82" fmla="*/ 665 w 2787"/>
                <a:gd name="T83" fmla="*/ 689 h 1349"/>
                <a:gd name="T84" fmla="*/ 633 w 2787"/>
                <a:gd name="T85" fmla="*/ 1098 h 1349"/>
                <a:gd name="T86" fmla="*/ 1051 w 2787"/>
                <a:gd name="T87" fmla="*/ 834 h 1349"/>
                <a:gd name="T88" fmla="*/ 1129 w 2787"/>
                <a:gd name="T89" fmla="*/ 605 h 1349"/>
                <a:gd name="T90" fmla="*/ 1207 w 2787"/>
                <a:gd name="T91" fmla="*/ 805 h 1349"/>
                <a:gd name="T92" fmla="*/ 1880 w 2787"/>
                <a:gd name="T93" fmla="*/ 220 h 1349"/>
                <a:gd name="T94" fmla="*/ 1469 w 2787"/>
                <a:gd name="T95" fmla="*/ 729 h 1349"/>
                <a:gd name="T96" fmla="*/ 1829 w 2787"/>
                <a:gd name="T97" fmla="*/ 257 h 1349"/>
                <a:gd name="T98" fmla="*/ 1600 w 2787"/>
                <a:gd name="T99" fmla="*/ 706 h 1349"/>
                <a:gd name="T100" fmla="*/ 2342 w 2787"/>
                <a:gd name="T101" fmla="*/ 327 h 1349"/>
                <a:gd name="T102" fmla="*/ 2264 w 2787"/>
                <a:gd name="T103" fmla="*/ 375 h 1349"/>
                <a:gd name="T104" fmla="*/ 1893 w 2787"/>
                <a:gd name="T105" fmla="*/ 989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87" h="1349">
                  <a:moveTo>
                    <a:pt x="573" y="70"/>
                  </a:moveTo>
                  <a:cubicBezTo>
                    <a:pt x="569" y="74"/>
                    <a:pt x="565" y="78"/>
                    <a:pt x="561" y="82"/>
                  </a:cubicBezTo>
                  <a:cubicBezTo>
                    <a:pt x="556" y="85"/>
                    <a:pt x="552" y="88"/>
                    <a:pt x="548" y="92"/>
                  </a:cubicBezTo>
                  <a:cubicBezTo>
                    <a:pt x="537" y="102"/>
                    <a:pt x="527" y="112"/>
                    <a:pt x="517" y="123"/>
                  </a:cubicBezTo>
                  <a:cubicBezTo>
                    <a:pt x="494" y="144"/>
                    <a:pt x="472" y="163"/>
                    <a:pt x="450" y="183"/>
                  </a:cubicBezTo>
                  <a:cubicBezTo>
                    <a:pt x="415" y="213"/>
                    <a:pt x="379" y="245"/>
                    <a:pt x="342" y="280"/>
                  </a:cubicBezTo>
                  <a:cubicBezTo>
                    <a:pt x="387" y="230"/>
                    <a:pt x="436" y="183"/>
                    <a:pt x="486" y="135"/>
                  </a:cubicBezTo>
                  <a:cubicBezTo>
                    <a:pt x="495" y="127"/>
                    <a:pt x="500" y="115"/>
                    <a:pt x="500" y="103"/>
                  </a:cubicBezTo>
                  <a:cubicBezTo>
                    <a:pt x="500" y="92"/>
                    <a:pt x="496" y="81"/>
                    <a:pt x="488" y="72"/>
                  </a:cubicBezTo>
                  <a:cubicBezTo>
                    <a:pt x="471" y="54"/>
                    <a:pt x="442" y="53"/>
                    <a:pt x="424" y="70"/>
                  </a:cubicBezTo>
                  <a:cubicBezTo>
                    <a:pt x="345" y="144"/>
                    <a:pt x="270" y="218"/>
                    <a:pt x="206" y="304"/>
                  </a:cubicBezTo>
                  <a:cubicBezTo>
                    <a:pt x="200" y="312"/>
                    <a:pt x="185" y="328"/>
                    <a:pt x="170" y="344"/>
                  </a:cubicBezTo>
                  <a:cubicBezTo>
                    <a:pt x="98" y="420"/>
                    <a:pt x="0" y="524"/>
                    <a:pt x="52" y="605"/>
                  </a:cubicBezTo>
                  <a:cubicBezTo>
                    <a:pt x="60" y="617"/>
                    <a:pt x="74" y="625"/>
                    <a:pt x="89" y="626"/>
                  </a:cubicBezTo>
                  <a:cubicBezTo>
                    <a:pt x="136" y="627"/>
                    <a:pt x="166" y="586"/>
                    <a:pt x="186" y="558"/>
                  </a:cubicBezTo>
                  <a:cubicBezTo>
                    <a:pt x="190" y="552"/>
                    <a:pt x="194" y="547"/>
                    <a:pt x="197" y="544"/>
                  </a:cubicBezTo>
                  <a:cubicBezTo>
                    <a:pt x="216" y="522"/>
                    <a:pt x="237" y="501"/>
                    <a:pt x="259" y="479"/>
                  </a:cubicBezTo>
                  <a:cubicBezTo>
                    <a:pt x="211" y="547"/>
                    <a:pt x="167" y="621"/>
                    <a:pt x="143" y="698"/>
                  </a:cubicBezTo>
                  <a:cubicBezTo>
                    <a:pt x="142" y="703"/>
                    <a:pt x="138" y="712"/>
                    <a:pt x="134" y="720"/>
                  </a:cubicBezTo>
                  <a:cubicBezTo>
                    <a:pt x="122" y="746"/>
                    <a:pt x="105" y="785"/>
                    <a:pt x="105" y="822"/>
                  </a:cubicBezTo>
                  <a:cubicBezTo>
                    <a:pt x="105" y="847"/>
                    <a:pt x="113" y="872"/>
                    <a:pt x="136" y="890"/>
                  </a:cubicBezTo>
                  <a:cubicBezTo>
                    <a:pt x="151" y="901"/>
                    <a:pt x="168" y="905"/>
                    <a:pt x="187" y="901"/>
                  </a:cubicBezTo>
                  <a:cubicBezTo>
                    <a:pt x="191" y="900"/>
                    <a:pt x="196" y="899"/>
                    <a:pt x="200" y="897"/>
                  </a:cubicBezTo>
                  <a:cubicBezTo>
                    <a:pt x="204" y="903"/>
                    <a:pt x="208" y="908"/>
                    <a:pt x="214" y="912"/>
                  </a:cubicBezTo>
                  <a:cubicBezTo>
                    <a:pt x="229" y="924"/>
                    <a:pt x="247" y="929"/>
                    <a:pt x="267" y="926"/>
                  </a:cubicBezTo>
                  <a:cubicBezTo>
                    <a:pt x="273" y="925"/>
                    <a:pt x="280" y="924"/>
                    <a:pt x="287" y="921"/>
                  </a:cubicBezTo>
                  <a:cubicBezTo>
                    <a:pt x="274" y="955"/>
                    <a:pt x="262" y="989"/>
                    <a:pt x="251" y="1024"/>
                  </a:cubicBezTo>
                  <a:cubicBezTo>
                    <a:pt x="251" y="1024"/>
                    <a:pt x="244" y="1044"/>
                    <a:pt x="244" y="1044"/>
                  </a:cubicBezTo>
                  <a:cubicBezTo>
                    <a:pt x="233" y="1075"/>
                    <a:pt x="219" y="1115"/>
                    <a:pt x="219" y="1151"/>
                  </a:cubicBezTo>
                  <a:cubicBezTo>
                    <a:pt x="219" y="1168"/>
                    <a:pt x="222" y="1184"/>
                    <a:pt x="230" y="1199"/>
                  </a:cubicBezTo>
                  <a:cubicBezTo>
                    <a:pt x="236" y="1209"/>
                    <a:pt x="246" y="1216"/>
                    <a:pt x="258" y="1219"/>
                  </a:cubicBezTo>
                  <a:cubicBezTo>
                    <a:pt x="270" y="1222"/>
                    <a:pt x="282" y="1220"/>
                    <a:pt x="293" y="1214"/>
                  </a:cubicBezTo>
                  <a:cubicBezTo>
                    <a:pt x="310" y="1203"/>
                    <a:pt x="326" y="1188"/>
                    <a:pt x="340" y="1172"/>
                  </a:cubicBezTo>
                  <a:cubicBezTo>
                    <a:pt x="340" y="1180"/>
                    <a:pt x="342" y="1188"/>
                    <a:pt x="345" y="1196"/>
                  </a:cubicBezTo>
                  <a:cubicBezTo>
                    <a:pt x="353" y="1216"/>
                    <a:pt x="374" y="1228"/>
                    <a:pt x="396" y="1223"/>
                  </a:cubicBezTo>
                  <a:cubicBezTo>
                    <a:pt x="447" y="1213"/>
                    <a:pt x="481" y="1156"/>
                    <a:pt x="506" y="1115"/>
                  </a:cubicBezTo>
                  <a:cubicBezTo>
                    <a:pt x="506" y="1115"/>
                    <a:pt x="508" y="1112"/>
                    <a:pt x="508" y="1111"/>
                  </a:cubicBezTo>
                  <a:cubicBezTo>
                    <a:pt x="514" y="1118"/>
                    <a:pt x="521" y="1124"/>
                    <a:pt x="529" y="1127"/>
                  </a:cubicBezTo>
                  <a:cubicBezTo>
                    <a:pt x="526" y="1142"/>
                    <a:pt x="524" y="1156"/>
                    <a:pt x="524" y="1169"/>
                  </a:cubicBezTo>
                  <a:cubicBezTo>
                    <a:pt x="524" y="1195"/>
                    <a:pt x="531" y="1216"/>
                    <a:pt x="549" y="1231"/>
                  </a:cubicBezTo>
                  <a:cubicBezTo>
                    <a:pt x="560" y="1241"/>
                    <a:pt x="575" y="1244"/>
                    <a:pt x="590" y="1241"/>
                  </a:cubicBezTo>
                  <a:cubicBezTo>
                    <a:pt x="649" y="1225"/>
                    <a:pt x="694" y="1167"/>
                    <a:pt x="727" y="1124"/>
                  </a:cubicBezTo>
                  <a:cubicBezTo>
                    <a:pt x="740" y="1107"/>
                    <a:pt x="740" y="1107"/>
                    <a:pt x="740" y="1107"/>
                  </a:cubicBezTo>
                  <a:cubicBezTo>
                    <a:pt x="763" y="1079"/>
                    <a:pt x="784" y="1050"/>
                    <a:pt x="806" y="1021"/>
                  </a:cubicBezTo>
                  <a:cubicBezTo>
                    <a:pt x="790" y="1064"/>
                    <a:pt x="778" y="1106"/>
                    <a:pt x="778" y="1142"/>
                  </a:cubicBezTo>
                  <a:cubicBezTo>
                    <a:pt x="778" y="1166"/>
                    <a:pt x="783" y="1187"/>
                    <a:pt x="796" y="1204"/>
                  </a:cubicBezTo>
                  <a:cubicBezTo>
                    <a:pt x="807" y="1217"/>
                    <a:pt x="824" y="1223"/>
                    <a:pt x="840" y="1220"/>
                  </a:cubicBezTo>
                  <a:cubicBezTo>
                    <a:pt x="883" y="1212"/>
                    <a:pt x="917" y="1176"/>
                    <a:pt x="944" y="1141"/>
                  </a:cubicBezTo>
                  <a:cubicBezTo>
                    <a:pt x="944" y="1156"/>
                    <a:pt x="947" y="1169"/>
                    <a:pt x="952" y="1181"/>
                  </a:cubicBezTo>
                  <a:cubicBezTo>
                    <a:pt x="959" y="1199"/>
                    <a:pt x="977" y="1210"/>
                    <a:pt x="997" y="1208"/>
                  </a:cubicBezTo>
                  <a:cubicBezTo>
                    <a:pt x="1015" y="1207"/>
                    <a:pt x="1032" y="1200"/>
                    <a:pt x="1046" y="1190"/>
                  </a:cubicBezTo>
                  <a:cubicBezTo>
                    <a:pt x="1051" y="1191"/>
                    <a:pt x="1056" y="1191"/>
                    <a:pt x="1062" y="1191"/>
                  </a:cubicBezTo>
                  <a:cubicBezTo>
                    <a:pt x="1075" y="1190"/>
                    <a:pt x="1088" y="1186"/>
                    <a:pt x="1100" y="1180"/>
                  </a:cubicBezTo>
                  <a:cubicBezTo>
                    <a:pt x="1103" y="1199"/>
                    <a:pt x="1112" y="1215"/>
                    <a:pt x="1129" y="1226"/>
                  </a:cubicBezTo>
                  <a:cubicBezTo>
                    <a:pt x="1146" y="1237"/>
                    <a:pt x="1163" y="1238"/>
                    <a:pt x="1180" y="1233"/>
                  </a:cubicBezTo>
                  <a:cubicBezTo>
                    <a:pt x="1182" y="1239"/>
                    <a:pt x="1185" y="1244"/>
                    <a:pt x="1190" y="1248"/>
                  </a:cubicBezTo>
                  <a:cubicBezTo>
                    <a:pt x="1200" y="1258"/>
                    <a:pt x="1214" y="1262"/>
                    <a:pt x="1228" y="1260"/>
                  </a:cubicBezTo>
                  <a:cubicBezTo>
                    <a:pt x="1275" y="1253"/>
                    <a:pt x="1308" y="1210"/>
                    <a:pt x="1331" y="1179"/>
                  </a:cubicBezTo>
                  <a:cubicBezTo>
                    <a:pt x="1331" y="1179"/>
                    <a:pt x="1332" y="1179"/>
                    <a:pt x="1332" y="1179"/>
                  </a:cubicBezTo>
                  <a:cubicBezTo>
                    <a:pt x="1333" y="1181"/>
                    <a:pt x="1334" y="1183"/>
                    <a:pt x="1335" y="1185"/>
                  </a:cubicBezTo>
                  <a:cubicBezTo>
                    <a:pt x="1339" y="1190"/>
                    <a:pt x="1343" y="1194"/>
                    <a:pt x="1349" y="1198"/>
                  </a:cubicBezTo>
                  <a:cubicBezTo>
                    <a:pt x="1343" y="1218"/>
                    <a:pt x="1339" y="1238"/>
                    <a:pt x="1339" y="1258"/>
                  </a:cubicBezTo>
                  <a:cubicBezTo>
                    <a:pt x="1339" y="1259"/>
                    <a:pt x="1339" y="1260"/>
                    <a:pt x="1339" y="1262"/>
                  </a:cubicBezTo>
                  <a:cubicBezTo>
                    <a:pt x="1340" y="1284"/>
                    <a:pt x="1357" y="1303"/>
                    <a:pt x="1379" y="1305"/>
                  </a:cubicBezTo>
                  <a:cubicBezTo>
                    <a:pt x="1426" y="1311"/>
                    <a:pt x="1465" y="1273"/>
                    <a:pt x="1506" y="1222"/>
                  </a:cubicBezTo>
                  <a:cubicBezTo>
                    <a:pt x="1508" y="1232"/>
                    <a:pt x="1513" y="1240"/>
                    <a:pt x="1521" y="1247"/>
                  </a:cubicBezTo>
                  <a:cubicBezTo>
                    <a:pt x="1532" y="1256"/>
                    <a:pt x="1547" y="1259"/>
                    <a:pt x="1561" y="1256"/>
                  </a:cubicBezTo>
                  <a:cubicBezTo>
                    <a:pt x="1597" y="1246"/>
                    <a:pt x="1622" y="1213"/>
                    <a:pt x="1639" y="1189"/>
                  </a:cubicBezTo>
                  <a:cubicBezTo>
                    <a:pt x="1648" y="1177"/>
                    <a:pt x="1648" y="1177"/>
                    <a:pt x="1648" y="1177"/>
                  </a:cubicBezTo>
                  <a:cubicBezTo>
                    <a:pt x="1673" y="1147"/>
                    <a:pt x="1698" y="1117"/>
                    <a:pt x="1722" y="1088"/>
                  </a:cubicBezTo>
                  <a:cubicBezTo>
                    <a:pt x="1722" y="1089"/>
                    <a:pt x="1721" y="1091"/>
                    <a:pt x="1721" y="1092"/>
                  </a:cubicBezTo>
                  <a:cubicBezTo>
                    <a:pt x="1707" y="1126"/>
                    <a:pt x="1690" y="1166"/>
                    <a:pt x="1690" y="1203"/>
                  </a:cubicBezTo>
                  <a:cubicBezTo>
                    <a:pt x="1690" y="1217"/>
                    <a:pt x="1692" y="1230"/>
                    <a:pt x="1698" y="1243"/>
                  </a:cubicBezTo>
                  <a:cubicBezTo>
                    <a:pt x="1703" y="1255"/>
                    <a:pt x="1713" y="1264"/>
                    <a:pt x="1726" y="1268"/>
                  </a:cubicBezTo>
                  <a:cubicBezTo>
                    <a:pt x="1738" y="1272"/>
                    <a:pt x="1752" y="1270"/>
                    <a:pt x="1763" y="1263"/>
                  </a:cubicBezTo>
                  <a:cubicBezTo>
                    <a:pt x="1784" y="1249"/>
                    <a:pt x="1803" y="1231"/>
                    <a:pt x="1821" y="1211"/>
                  </a:cubicBezTo>
                  <a:cubicBezTo>
                    <a:pt x="1823" y="1212"/>
                    <a:pt x="1826" y="1212"/>
                    <a:pt x="1829" y="1213"/>
                  </a:cubicBezTo>
                  <a:cubicBezTo>
                    <a:pt x="1862" y="1216"/>
                    <a:pt x="1889" y="1196"/>
                    <a:pt x="1912" y="1176"/>
                  </a:cubicBezTo>
                  <a:cubicBezTo>
                    <a:pt x="1913" y="1183"/>
                    <a:pt x="1916" y="1190"/>
                    <a:pt x="1921" y="1196"/>
                  </a:cubicBezTo>
                  <a:cubicBezTo>
                    <a:pt x="1933" y="1210"/>
                    <a:pt x="1952" y="1216"/>
                    <a:pt x="1969" y="1210"/>
                  </a:cubicBezTo>
                  <a:cubicBezTo>
                    <a:pt x="1992" y="1203"/>
                    <a:pt x="2012" y="1188"/>
                    <a:pt x="2029" y="1172"/>
                  </a:cubicBezTo>
                  <a:cubicBezTo>
                    <a:pt x="2038" y="1184"/>
                    <a:pt x="2052" y="1191"/>
                    <a:pt x="2067" y="1190"/>
                  </a:cubicBezTo>
                  <a:cubicBezTo>
                    <a:pt x="2072" y="1190"/>
                    <a:pt x="2078" y="1189"/>
                    <a:pt x="2083" y="1188"/>
                  </a:cubicBezTo>
                  <a:cubicBezTo>
                    <a:pt x="2080" y="1196"/>
                    <a:pt x="2078" y="1204"/>
                    <a:pt x="2077" y="1212"/>
                  </a:cubicBezTo>
                  <a:cubicBezTo>
                    <a:pt x="2077" y="1214"/>
                    <a:pt x="2077" y="1215"/>
                    <a:pt x="2077" y="1216"/>
                  </a:cubicBezTo>
                  <a:cubicBezTo>
                    <a:pt x="2077" y="1231"/>
                    <a:pt x="2084" y="1245"/>
                    <a:pt x="2096" y="1253"/>
                  </a:cubicBezTo>
                  <a:cubicBezTo>
                    <a:pt x="2110" y="1263"/>
                    <a:pt x="2127" y="1264"/>
                    <a:pt x="2142" y="1257"/>
                  </a:cubicBezTo>
                  <a:cubicBezTo>
                    <a:pt x="2157" y="1249"/>
                    <a:pt x="2171" y="1240"/>
                    <a:pt x="2183" y="1229"/>
                  </a:cubicBezTo>
                  <a:cubicBezTo>
                    <a:pt x="2181" y="1233"/>
                    <a:pt x="2180" y="1237"/>
                    <a:pt x="2179" y="1241"/>
                  </a:cubicBezTo>
                  <a:cubicBezTo>
                    <a:pt x="2178" y="1245"/>
                    <a:pt x="2177" y="1249"/>
                    <a:pt x="2177" y="1253"/>
                  </a:cubicBezTo>
                  <a:cubicBezTo>
                    <a:pt x="2177" y="1264"/>
                    <a:pt x="2182" y="1276"/>
                    <a:pt x="2190" y="1284"/>
                  </a:cubicBezTo>
                  <a:cubicBezTo>
                    <a:pt x="2201" y="1296"/>
                    <a:pt x="2218" y="1300"/>
                    <a:pt x="2233" y="1296"/>
                  </a:cubicBezTo>
                  <a:cubicBezTo>
                    <a:pt x="2235" y="1296"/>
                    <a:pt x="2237" y="1295"/>
                    <a:pt x="2239" y="1295"/>
                  </a:cubicBezTo>
                  <a:cubicBezTo>
                    <a:pt x="2239" y="1297"/>
                    <a:pt x="2240" y="1300"/>
                    <a:pt x="2242" y="1303"/>
                  </a:cubicBezTo>
                  <a:cubicBezTo>
                    <a:pt x="2250" y="1317"/>
                    <a:pt x="2264" y="1325"/>
                    <a:pt x="2280" y="1326"/>
                  </a:cubicBezTo>
                  <a:cubicBezTo>
                    <a:pt x="2319" y="1326"/>
                    <a:pt x="2357" y="1304"/>
                    <a:pt x="2397" y="1269"/>
                  </a:cubicBezTo>
                  <a:cubicBezTo>
                    <a:pt x="2397" y="1281"/>
                    <a:pt x="2402" y="1292"/>
                    <a:pt x="2411" y="1301"/>
                  </a:cubicBezTo>
                  <a:cubicBezTo>
                    <a:pt x="2428" y="1316"/>
                    <a:pt x="2454" y="1316"/>
                    <a:pt x="2471" y="1301"/>
                  </a:cubicBezTo>
                  <a:cubicBezTo>
                    <a:pt x="2472" y="1301"/>
                    <a:pt x="2473" y="1300"/>
                    <a:pt x="2473" y="1300"/>
                  </a:cubicBezTo>
                  <a:cubicBezTo>
                    <a:pt x="2473" y="1311"/>
                    <a:pt x="2477" y="1322"/>
                    <a:pt x="2485" y="1330"/>
                  </a:cubicBezTo>
                  <a:cubicBezTo>
                    <a:pt x="2502" y="1348"/>
                    <a:pt x="2530" y="1349"/>
                    <a:pt x="2548" y="1333"/>
                  </a:cubicBezTo>
                  <a:cubicBezTo>
                    <a:pt x="2570" y="1313"/>
                    <a:pt x="2570" y="1313"/>
                    <a:pt x="2570" y="1313"/>
                  </a:cubicBezTo>
                  <a:cubicBezTo>
                    <a:pt x="2595" y="1290"/>
                    <a:pt x="2628" y="1260"/>
                    <a:pt x="2660" y="1239"/>
                  </a:cubicBezTo>
                  <a:cubicBezTo>
                    <a:pt x="2675" y="1254"/>
                    <a:pt x="2698" y="1258"/>
                    <a:pt x="2716" y="1247"/>
                  </a:cubicBezTo>
                  <a:cubicBezTo>
                    <a:pt x="2744" y="1230"/>
                    <a:pt x="2762" y="1203"/>
                    <a:pt x="2763" y="1174"/>
                  </a:cubicBezTo>
                  <a:cubicBezTo>
                    <a:pt x="2763" y="1174"/>
                    <a:pt x="2763" y="1173"/>
                    <a:pt x="2763" y="1172"/>
                  </a:cubicBezTo>
                  <a:cubicBezTo>
                    <a:pt x="2763" y="1160"/>
                    <a:pt x="2759" y="1149"/>
                    <a:pt x="2751" y="1140"/>
                  </a:cubicBezTo>
                  <a:cubicBezTo>
                    <a:pt x="2743" y="1132"/>
                    <a:pt x="2732" y="1127"/>
                    <a:pt x="2721" y="1127"/>
                  </a:cubicBezTo>
                  <a:cubicBezTo>
                    <a:pt x="2741" y="1097"/>
                    <a:pt x="2759" y="1065"/>
                    <a:pt x="2766" y="1032"/>
                  </a:cubicBezTo>
                  <a:cubicBezTo>
                    <a:pt x="2766" y="1029"/>
                    <a:pt x="2767" y="1025"/>
                    <a:pt x="2767" y="1022"/>
                  </a:cubicBezTo>
                  <a:cubicBezTo>
                    <a:pt x="2767" y="1011"/>
                    <a:pt x="2763" y="1001"/>
                    <a:pt x="2755" y="992"/>
                  </a:cubicBezTo>
                  <a:cubicBezTo>
                    <a:pt x="2747" y="984"/>
                    <a:pt x="2737" y="979"/>
                    <a:pt x="2725" y="978"/>
                  </a:cubicBezTo>
                  <a:cubicBezTo>
                    <a:pt x="2729" y="967"/>
                    <a:pt x="2731" y="956"/>
                    <a:pt x="2731" y="945"/>
                  </a:cubicBezTo>
                  <a:cubicBezTo>
                    <a:pt x="2731" y="944"/>
                    <a:pt x="2731" y="942"/>
                    <a:pt x="2731" y="940"/>
                  </a:cubicBezTo>
                  <a:cubicBezTo>
                    <a:pt x="2731" y="928"/>
                    <a:pt x="2725" y="917"/>
                    <a:pt x="2716" y="909"/>
                  </a:cubicBezTo>
                  <a:cubicBezTo>
                    <a:pt x="2716" y="909"/>
                    <a:pt x="2716" y="909"/>
                    <a:pt x="2715" y="909"/>
                  </a:cubicBezTo>
                  <a:cubicBezTo>
                    <a:pt x="2737" y="885"/>
                    <a:pt x="2758" y="862"/>
                    <a:pt x="2777" y="837"/>
                  </a:cubicBezTo>
                  <a:cubicBezTo>
                    <a:pt x="2784" y="829"/>
                    <a:pt x="2787" y="819"/>
                    <a:pt x="2787" y="809"/>
                  </a:cubicBezTo>
                  <a:cubicBezTo>
                    <a:pt x="2787" y="797"/>
                    <a:pt x="2783" y="785"/>
                    <a:pt x="2774" y="777"/>
                  </a:cubicBezTo>
                  <a:cubicBezTo>
                    <a:pt x="2757" y="760"/>
                    <a:pt x="2731" y="760"/>
                    <a:pt x="2713" y="775"/>
                  </a:cubicBezTo>
                  <a:cubicBezTo>
                    <a:pt x="2663" y="818"/>
                    <a:pt x="2609" y="858"/>
                    <a:pt x="2556" y="896"/>
                  </a:cubicBezTo>
                  <a:cubicBezTo>
                    <a:pt x="2552" y="899"/>
                    <a:pt x="2548" y="902"/>
                    <a:pt x="2544" y="905"/>
                  </a:cubicBezTo>
                  <a:cubicBezTo>
                    <a:pt x="2595" y="839"/>
                    <a:pt x="2648" y="771"/>
                    <a:pt x="2709" y="715"/>
                  </a:cubicBezTo>
                  <a:cubicBezTo>
                    <a:pt x="2722" y="704"/>
                    <a:pt x="2735" y="693"/>
                    <a:pt x="2748" y="682"/>
                  </a:cubicBezTo>
                  <a:cubicBezTo>
                    <a:pt x="2759" y="673"/>
                    <a:pt x="2764" y="660"/>
                    <a:pt x="2764" y="647"/>
                  </a:cubicBezTo>
                  <a:cubicBezTo>
                    <a:pt x="2764" y="637"/>
                    <a:pt x="2761" y="627"/>
                    <a:pt x="2754" y="619"/>
                  </a:cubicBezTo>
                  <a:cubicBezTo>
                    <a:pt x="2738" y="600"/>
                    <a:pt x="2711" y="597"/>
                    <a:pt x="2691" y="612"/>
                  </a:cubicBezTo>
                  <a:cubicBezTo>
                    <a:pt x="2691" y="612"/>
                    <a:pt x="2690" y="613"/>
                    <a:pt x="2690" y="613"/>
                  </a:cubicBezTo>
                  <a:cubicBezTo>
                    <a:pt x="2690" y="613"/>
                    <a:pt x="2690" y="613"/>
                    <a:pt x="2690" y="613"/>
                  </a:cubicBezTo>
                  <a:cubicBezTo>
                    <a:pt x="2690" y="614"/>
                    <a:pt x="2689" y="614"/>
                    <a:pt x="2689" y="614"/>
                  </a:cubicBezTo>
                  <a:cubicBezTo>
                    <a:pt x="2684" y="618"/>
                    <a:pt x="2678" y="623"/>
                    <a:pt x="2673" y="627"/>
                  </a:cubicBezTo>
                  <a:cubicBezTo>
                    <a:pt x="2677" y="621"/>
                    <a:pt x="2679" y="614"/>
                    <a:pt x="2679" y="606"/>
                  </a:cubicBezTo>
                  <a:cubicBezTo>
                    <a:pt x="2679" y="598"/>
                    <a:pt x="2676" y="589"/>
                    <a:pt x="2671" y="582"/>
                  </a:cubicBezTo>
                  <a:cubicBezTo>
                    <a:pt x="2662" y="568"/>
                    <a:pt x="2647" y="561"/>
                    <a:pt x="2631" y="562"/>
                  </a:cubicBezTo>
                  <a:cubicBezTo>
                    <a:pt x="2645" y="551"/>
                    <a:pt x="2660" y="542"/>
                    <a:pt x="2674" y="533"/>
                  </a:cubicBezTo>
                  <a:cubicBezTo>
                    <a:pt x="2688" y="524"/>
                    <a:pt x="2696" y="509"/>
                    <a:pt x="2696" y="494"/>
                  </a:cubicBezTo>
                  <a:cubicBezTo>
                    <a:pt x="2696" y="486"/>
                    <a:pt x="2694" y="478"/>
                    <a:pt x="2689" y="471"/>
                  </a:cubicBezTo>
                  <a:cubicBezTo>
                    <a:pt x="2676" y="450"/>
                    <a:pt x="2649" y="443"/>
                    <a:pt x="2628" y="456"/>
                  </a:cubicBezTo>
                  <a:cubicBezTo>
                    <a:pt x="2628" y="456"/>
                    <a:pt x="2627" y="456"/>
                    <a:pt x="2627" y="456"/>
                  </a:cubicBezTo>
                  <a:cubicBezTo>
                    <a:pt x="2627" y="456"/>
                    <a:pt x="2627" y="456"/>
                    <a:pt x="2627" y="456"/>
                  </a:cubicBezTo>
                  <a:cubicBezTo>
                    <a:pt x="2627" y="456"/>
                    <a:pt x="2627" y="456"/>
                    <a:pt x="2627" y="456"/>
                  </a:cubicBezTo>
                  <a:cubicBezTo>
                    <a:pt x="2624" y="458"/>
                    <a:pt x="2620" y="460"/>
                    <a:pt x="2617" y="462"/>
                  </a:cubicBezTo>
                  <a:cubicBezTo>
                    <a:pt x="2625" y="456"/>
                    <a:pt x="2632" y="450"/>
                    <a:pt x="2640" y="443"/>
                  </a:cubicBezTo>
                  <a:cubicBezTo>
                    <a:pt x="2650" y="435"/>
                    <a:pt x="2656" y="422"/>
                    <a:pt x="2656" y="409"/>
                  </a:cubicBezTo>
                  <a:cubicBezTo>
                    <a:pt x="2656" y="400"/>
                    <a:pt x="2654" y="392"/>
                    <a:pt x="2649" y="384"/>
                  </a:cubicBezTo>
                  <a:cubicBezTo>
                    <a:pt x="2644" y="376"/>
                    <a:pt x="2636" y="371"/>
                    <a:pt x="2628" y="367"/>
                  </a:cubicBezTo>
                  <a:cubicBezTo>
                    <a:pt x="2633" y="364"/>
                    <a:pt x="2638" y="360"/>
                    <a:pt x="2643" y="357"/>
                  </a:cubicBezTo>
                  <a:cubicBezTo>
                    <a:pt x="2643" y="357"/>
                    <a:pt x="2642" y="357"/>
                    <a:pt x="2642" y="358"/>
                  </a:cubicBezTo>
                  <a:cubicBezTo>
                    <a:pt x="2643" y="357"/>
                    <a:pt x="2644" y="357"/>
                    <a:pt x="2644" y="356"/>
                  </a:cubicBezTo>
                  <a:cubicBezTo>
                    <a:pt x="2657" y="348"/>
                    <a:pt x="2663" y="334"/>
                    <a:pt x="2663" y="320"/>
                  </a:cubicBezTo>
                  <a:cubicBezTo>
                    <a:pt x="2663" y="311"/>
                    <a:pt x="2661" y="302"/>
                    <a:pt x="2656" y="294"/>
                  </a:cubicBezTo>
                  <a:cubicBezTo>
                    <a:pt x="2642" y="274"/>
                    <a:pt x="2614" y="269"/>
                    <a:pt x="2594" y="282"/>
                  </a:cubicBezTo>
                  <a:cubicBezTo>
                    <a:pt x="2593" y="282"/>
                    <a:pt x="2593" y="283"/>
                    <a:pt x="2592" y="283"/>
                  </a:cubicBezTo>
                  <a:cubicBezTo>
                    <a:pt x="2572" y="298"/>
                    <a:pt x="2547" y="309"/>
                    <a:pt x="2521" y="321"/>
                  </a:cubicBezTo>
                  <a:cubicBezTo>
                    <a:pt x="2516" y="323"/>
                    <a:pt x="2512" y="325"/>
                    <a:pt x="2508" y="327"/>
                  </a:cubicBezTo>
                  <a:cubicBezTo>
                    <a:pt x="2524" y="315"/>
                    <a:pt x="2540" y="302"/>
                    <a:pt x="2553" y="287"/>
                  </a:cubicBezTo>
                  <a:cubicBezTo>
                    <a:pt x="2561" y="278"/>
                    <a:pt x="2566" y="267"/>
                    <a:pt x="2566" y="256"/>
                  </a:cubicBezTo>
                  <a:cubicBezTo>
                    <a:pt x="2566" y="249"/>
                    <a:pt x="2564" y="241"/>
                    <a:pt x="2560" y="234"/>
                  </a:cubicBezTo>
                  <a:cubicBezTo>
                    <a:pt x="2550" y="217"/>
                    <a:pt x="2531" y="208"/>
                    <a:pt x="2512" y="212"/>
                  </a:cubicBezTo>
                  <a:cubicBezTo>
                    <a:pt x="2484" y="218"/>
                    <a:pt x="2457" y="232"/>
                    <a:pt x="2431" y="249"/>
                  </a:cubicBezTo>
                  <a:cubicBezTo>
                    <a:pt x="2436" y="242"/>
                    <a:pt x="2438" y="234"/>
                    <a:pt x="2438" y="226"/>
                  </a:cubicBezTo>
                  <a:cubicBezTo>
                    <a:pt x="2438" y="218"/>
                    <a:pt x="2436" y="210"/>
                    <a:pt x="2432" y="203"/>
                  </a:cubicBezTo>
                  <a:cubicBezTo>
                    <a:pt x="2421" y="184"/>
                    <a:pt x="2399" y="176"/>
                    <a:pt x="2378" y="183"/>
                  </a:cubicBezTo>
                  <a:cubicBezTo>
                    <a:pt x="2301" y="211"/>
                    <a:pt x="2231" y="266"/>
                    <a:pt x="2175" y="310"/>
                  </a:cubicBezTo>
                  <a:cubicBezTo>
                    <a:pt x="2086" y="380"/>
                    <a:pt x="2003" y="462"/>
                    <a:pt x="1913" y="568"/>
                  </a:cubicBezTo>
                  <a:cubicBezTo>
                    <a:pt x="1982" y="478"/>
                    <a:pt x="2056" y="390"/>
                    <a:pt x="2141" y="311"/>
                  </a:cubicBezTo>
                  <a:cubicBezTo>
                    <a:pt x="2148" y="305"/>
                    <a:pt x="2159" y="296"/>
                    <a:pt x="2172" y="286"/>
                  </a:cubicBezTo>
                  <a:cubicBezTo>
                    <a:pt x="2213" y="255"/>
                    <a:pt x="2259" y="219"/>
                    <a:pt x="2270" y="177"/>
                  </a:cubicBezTo>
                  <a:cubicBezTo>
                    <a:pt x="2271" y="174"/>
                    <a:pt x="2271" y="170"/>
                    <a:pt x="2271" y="166"/>
                  </a:cubicBezTo>
                  <a:cubicBezTo>
                    <a:pt x="2271" y="154"/>
                    <a:pt x="2266" y="142"/>
                    <a:pt x="2257" y="133"/>
                  </a:cubicBezTo>
                  <a:cubicBezTo>
                    <a:pt x="2246" y="122"/>
                    <a:pt x="2228" y="118"/>
                    <a:pt x="2213" y="123"/>
                  </a:cubicBezTo>
                  <a:cubicBezTo>
                    <a:pt x="2201" y="127"/>
                    <a:pt x="2189" y="132"/>
                    <a:pt x="2177" y="138"/>
                  </a:cubicBezTo>
                  <a:cubicBezTo>
                    <a:pt x="2175" y="136"/>
                    <a:pt x="2173" y="135"/>
                    <a:pt x="2170" y="135"/>
                  </a:cubicBezTo>
                  <a:cubicBezTo>
                    <a:pt x="2126" y="119"/>
                    <a:pt x="2074" y="143"/>
                    <a:pt x="2019" y="176"/>
                  </a:cubicBezTo>
                  <a:cubicBezTo>
                    <a:pt x="2025" y="160"/>
                    <a:pt x="2029" y="145"/>
                    <a:pt x="2029" y="130"/>
                  </a:cubicBezTo>
                  <a:cubicBezTo>
                    <a:pt x="2029" y="126"/>
                    <a:pt x="2028" y="122"/>
                    <a:pt x="2028" y="119"/>
                  </a:cubicBezTo>
                  <a:cubicBezTo>
                    <a:pt x="2025" y="98"/>
                    <a:pt x="2009" y="82"/>
                    <a:pt x="1988" y="80"/>
                  </a:cubicBezTo>
                  <a:cubicBezTo>
                    <a:pt x="1970" y="78"/>
                    <a:pt x="1952" y="81"/>
                    <a:pt x="1934" y="86"/>
                  </a:cubicBezTo>
                  <a:cubicBezTo>
                    <a:pt x="1934" y="86"/>
                    <a:pt x="1934" y="86"/>
                    <a:pt x="1934" y="86"/>
                  </a:cubicBezTo>
                  <a:cubicBezTo>
                    <a:pt x="1918" y="69"/>
                    <a:pt x="1890" y="68"/>
                    <a:pt x="1872" y="84"/>
                  </a:cubicBezTo>
                  <a:cubicBezTo>
                    <a:pt x="1866" y="88"/>
                    <a:pt x="1861" y="94"/>
                    <a:pt x="1856" y="99"/>
                  </a:cubicBezTo>
                  <a:cubicBezTo>
                    <a:pt x="1845" y="108"/>
                    <a:pt x="1833" y="117"/>
                    <a:pt x="1821" y="126"/>
                  </a:cubicBezTo>
                  <a:cubicBezTo>
                    <a:pt x="1823" y="121"/>
                    <a:pt x="1824" y="115"/>
                    <a:pt x="1825" y="109"/>
                  </a:cubicBezTo>
                  <a:cubicBezTo>
                    <a:pt x="1825" y="107"/>
                    <a:pt x="1825" y="105"/>
                    <a:pt x="1825" y="102"/>
                  </a:cubicBezTo>
                  <a:cubicBezTo>
                    <a:pt x="1825" y="90"/>
                    <a:pt x="1821" y="79"/>
                    <a:pt x="1812" y="70"/>
                  </a:cubicBezTo>
                  <a:cubicBezTo>
                    <a:pt x="1802" y="60"/>
                    <a:pt x="1787" y="56"/>
                    <a:pt x="1773" y="58"/>
                  </a:cubicBezTo>
                  <a:cubicBezTo>
                    <a:pt x="1714" y="68"/>
                    <a:pt x="1657" y="106"/>
                    <a:pt x="1611" y="136"/>
                  </a:cubicBezTo>
                  <a:cubicBezTo>
                    <a:pt x="1611" y="136"/>
                    <a:pt x="1610" y="137"/>
                    <a:pt x="1610" y="137"/>
                  </a:cubicBezTo>
                  <a:cubicBezTo>
                    <a:pt x="1610" y="135"/>
                    <a:pt x="1610" y="134"/>
                    <a:pt x="1610" y="132"/>
                  </a:cubicBezTo>
                  <a:cubicBezTo>
                    <a:pt x="1610" y="124"/>
                    <a:pt x="1608" y="116"/>
                    <a:pt x="1603" y="109"/>
                  </a:cubicBezTo>
                  <a:cubicBezTo>
                    <a:pt x="1593" y="91"/>
                    <a:pt x="1571" y="83"/>
                    <a:pt x="1551" y="89"/>
                  </a:cubicBezTo>
                  <a:cubicBezTo>
                    <a:pt x="1495" y="108"/>
                    <a:pt x="1446" y="151"/>
                    <a:pt x="1403" y="190"/>
                  </a:cubicBezTo>
                  <a:cubicBezTo>
                    <a:pt x="1405" y="183"/>
                    <a:pt x="1407" y="176"/>
                    <a:pt x="1408" y="169"/>
                  </a:cubicBezTo>
                  <a:cubicBezTo>
                    <a:pt x="1408" y="167"/>
                    <a:pt x="1408" y="165"/>
                    <a:pt x="1408" y="163"/>
                  </a:cubicBezTo>
                  <a:cubicBezTo>
                    <a:pt x="1408" y="162"/>
                    <a:pt x="1408" y="160"/>
                    <a:pt x="1408" y="159"/>
                  </a:cubicBezTo>
                  <a:cubicBezTo>
                    <a:pt x="1429" y="143"/>
                    <a:pt x="1450" y="127"/>
                    <a:pt x="1470" y="110"/>
                  </a:cubicBezTo>
                  <a:cubicBezTo>
                    <a:pt x="1481" y="101"/>
                    <a:pt x="1486" y="88"/>
                    <a:pt x="1486" y="76"/>
                  </a:cubicBezTo>
                  <a:cubicBezTo>
                    <a:pt x="1486" y="69"/>
                    <a:pt x="1485" y="62"/>
                    <a:pt x="1482" y="56"/>
                  </a:cubicBezTo>
                  <a:cubicBezTo>
                    <a:pt x="1472" y="37"/>
                    <a:pt x="1452" y="27"/>
                    <a:pt x="1431" y="32"/>
                  </a:cubicBezTo>
                  <a:cubicBezTo>
                    <a:pt x="1397" y="39"/>
                    <a:pt x="1365" y="56"/>
                    <a:pt x="1334" y="77"/>
                  </a:cubicBezTo>
                  <a:cubicBezTo>
                    <a:pt x="1321" y="43"/>
                    <a:pt x="1293" y="22"/>
                    <a:pt x="1254" y="17"/>
                  </a:cubicBezTo>
                  <a:cubicBezTo>
                    <a:pt x="1228" y="13"/>
                    <a:pt x="1202" y="17"/>
                    <a:pt x="1180" y="21"/>
                  </a:cubicBezTo>
                  <a:cubicBezTo>
                    <a:pt x="1084" y="39"/>
                    <a:pt x="1001" y="92"/>
                    <a:pt x="927" y="156"/>
                  </a:cubicBezTo>
                  <a:cubicBezTo>
                    <a:pt x="926" y="153"/>
                    <a:pt x="924" y="151"/>
                    <a:pt x="922" y="148"/>
                  </a:cubicBezTo>
                  <a:cubicBezTo>
                    <a:pt x="911" y="134"/>
                    <a:pt x="892" y="128"/>
                    <a:pt x="874" y="133"/>
                  </a:cubicBezTo>
                  <a:cubicBezTo>
                    <a:pt x="800" y="155"/>
                    <a:pt x="699" y="288"/>
                    <a:pt x="540" y="502"/>
                  </a:cubicBezTo>
                  <a:cubicBezTo>
                    <a:pt x="538" y="506"/>
                    <a:pt x="535" y="509"/>
                    <a:pt x="533" y="512"/>
                  </a:cubicBezTo>
                  <a:cubicBezTo>
                    <a:pt x="510" y="542"/>
                    <a:pt x="487" y="573"/>
                    <a:pt x="466" y="603"/>
                  </a:cubicBezTo>
                  <a:cubicBezTo>
                    <a:pt x="430" y="651"/>
                    <a:pt x="394" y="696"/>
                    <a:pt x="363" y="734"/>
                  </a:cubicBezTo>
                  <a:cubicBezTo>
                    <a:pt x="342" y="758"/>
                    <a:pt x="325" y="777"/>
                    <a:pt x="311" y="791"/>
                  </a:cubicBezTo>
                  <a:cubicBezTo>
                    <a:pt x="353" y="736"/>
                    <a:pt x="406" y="656"/>
                    <a:pt x="474" y="545"/>
                  </a:cubicBezTo>
                  <a:cubicBezTo>
                    <a:pt x="490" y="519"/>
                    <a:pt x="505" y="495"/>
                    <a:pt x="509" y="489"/>
                  </a:cubicBezTo>
                  <a:cubicBezTo>
                    <a:pt x="576" y="398"/>
                    <a:pt x="634" y="324"/>
                    <a:pt x="705" y="260"/>
                  </a:cubicBezTo>
                  <a:cubicBezTo>
                    <a:pt x="717" y="249"/>
                    <a:pt x="717" y="249"/>
                    <a:pt x="717" y="249"/>
                  </a:cubicBezTo>
                  <a:cubicBezTo>
                    <a:pt x="739" y="231"/>
                    <a:pt x="763" y="210"/>
                    <a:pt x="778" y="182"/>
                  </a:cubicBezTo>
                  <a:cubicBezTo>
                    <a:pt x="782" y="175"/>
                    <a:pt x="784" y="167"/>
                    <a:pt x="784" y="160"/>
                  </a:cubicBezTo>
                  <a:cubicBezTo>
                    <a:pt x="784" y="148"/>
                    <a:pt x="779" y="136"/>
                    <a:pt x="770" y="127"/>
                  </a:cubicBezTo>
                  <a:cubicBezTo>
                    <a:pt x="755" y="113"/>
                    <a:pt x="732" y="111"/>
                    <a:pt x="715" y="122"/>
                  </a:cubicBezTo>
                  <a:cubicBezTo>
                    <a:pt x="605" y="192"/>
                    <a:pt x="514" y="303"/>
                    <a:pt x="433" y="402"/>
                  </a:cubicBezTo>
                  <a:cubicBezTo>
                    <a:pt x="420" y="418"/>
                    <a:pt x="420" y="418"/>
                    <a:pt x="420" y="418"/>
                  </a:cubicBezTo>
                  <a:cubicBezTo>
                    <a:pt x="376" y="472"/>
                    <a:pt x="332" y="529"/>
                    <a:pt x="293" y="590"/>
                  </a:cubicBezTo>
                  <a:cubicBezTo>
                    <a:pt x="327" y="536"/>
                    <a:pt x="367" y="484"/>
                    <a:pt x="404" y="437"/>
                  </a:cubicBezTo>
                  <a:cubicBezTo>
                    <a:pt x="433" y="400"/>
                    <a:pt x="459" y="360"/>
                    <a:pt x="484" y="321"/>
                  </a:cubicBezTo>
                  <a:cubicBezTo>
                    <a:pt x="515" y="272"/>
                    <a:pt x="545" y="226"/>
                    <a:pt x="580" y="187"/>
                  </a:cubicBezTo>
                  <a:cubicBezTo>
                    <a:pt x="592" y="177"/>
                    <a:pt x="603" y="166"/>
                    <a:pt x="615" y="155"/>
                  </a:cubicBezTo>
                  <a:cubicBezTo>
                    <a:pt x="625" y="150"/>
                    <a:pt x="640" y="146"/>
                    <a:pt x="651" y="143"/>
                  </a:cubicBezTo>
                  <a:cubicBezTo>
                    <a:pt x="687" y="134"/>
                    <a:pt x="732" y="122"/>
                    <a:pt x="753" y="82"/>
                  </a:cubicBezTo>
                  <a:cubicBezTo>
                    <a:pt x="756" y="76"/>
                    <a:pt x="758" y="69"/>
                    <a:pt x="758" y="62"/>
                  </a:cubicBezTo>
                  <a:cubicBezTo>
                    <a:pt x="758" y="56"/>
                    <a:pt x="757" y="50"/>
                    <a:pt x="754" y="44"/>
                  </a:cubicBezTo>
                  <a:cubicBezTo>
                    <a:pt x="749" y="32"/>
                    <a:pt x="739" y="23"/>
                    <a:pt x="726" y="19"/>
                  </a:cubicBezTo>
                  <a:cubicBezTo>
                    <a:pt x="669" y="0"/>
                    <a:pt x="594" y="50"/>
                    <a:pt x="573" y="70"/>
                  </a:cubicBezTo>
                  <a:close/>
                  <a:moveTo>
                    <a:pt x="1117" y="136"/>
                  </a:moveTo>
                  <a:cubicBezTo>
                    <a:pt x="1109" y="140"/>
                    <a:pt x="1102" y="144"/>
                    <a:pt x="1095" y="149"/>
                  </a:cubicBezTo>
                  <a:cubicBezTo>
                    <a:pt x="1094" y="149"/>
                    <a:pt x="1094" y="148"/>
                    <a:pt x="1093" y="148"/>
                  </a:cubicBezTo>
                  <a:cubicBezTo>
                    <a:pt x="1101" y="143"/>
                    <a:pt x="1109" y="139"/>
                    <a:pt x="1117" y="136"/>
                  </a:cubicBezTo>
                  <a:close/>
                  <a:moveTo>
                    <a:pt x="1249" y="107"/>
                  </a:moveTo>
                  <a:cubicBezTo>
                    <a:pt x="1250" y="108"/>
                    <a:pt x="1250" y="108"/>
                    <a:pt x="1250" y="108"/>
                  </a:cubicBezTo>
                  <a:cubicBezTo>
                    <a:pt x="1250" y="108"/>
                    <a:pt x="1250" y="109"/>
                    <a:pt x="1250" y="110"/>
                  </a:cubicBezTo>
                  <a:cubicBezTo>
                    <a:pt x="1250" y="115"/>
                    <a:pt x="1249" y="125"/>
                    <a:pt x="1240" y="146"/>
                  </a:cubicBezTo>
                  <a:cubicBezTo>
                    <a:pt x="1239" y="137"/>
                    <a:pt x="1236" y="128"/>
                    <a:pt x="1230" y="120"/>
                  </a:cubicBezTo>
                  <a:cubicBezTo>
                    <a:pt x="1225" y="114"/>
                    <a:pt x="1218" y="110"/>
                    <a:pt x="1211" y="107"/>
                  </a:cubicBezTo>
                  <a:cubicBezTo>
                    <a:pt x="1237" y="104"/>
                    <a:pt x="1246" y="105"/>
                    <a:pt x="1249" y="107"/>
                  </a:cubicBezTo>
                  <a:close/>
                  <a:moveTo>
                    <a:pt x="590" y="586"/>
                  </a:moveTo>
                  <a:cubicBezTo>
                    <a:pt x="580" y="605"/>
                    <a:pt x="569" y="624"/>
                    <a:pt x="559" y="643"/>
                  </a:cubicBezTo>
                  <a:cubicBezTo>
                    <a:pt x="543" y="673"/>
                    <a:pt x="543" y="673"/>
                    <a:pt x="543" y="673"/>
                  </a:cubicBezTo>
                  <a:cubicBezTo>
                    <a:pt x="527" y="702"/>
                    <a:pt x="509" y="735"/>
                    <a:pt x="494" y="771"/>
                  </a:cubicBezTo>
                  <a:cubicBezTo>
                    <a:pt x="473" y="803"/>
                    <a:pt x="452" y="836"/>
                    <a:pt x="432" y="869"/>
                  </a:cubicBezTo>
                  <a:cubicBezTo>
                    <a:pt x="409" y="905"/>
                    <a:pt x="385" y="942"/>
                    <a:pt x="361" y="979"/>
                  </a:cubicBezTo>
                  <a:cubicBezTo>
                    <a:pt x="395" y="888"/>
                    <a:pt x="440" y="801"/>
                    <a:pt x="496" y="717"/>
                  </a:cubicBezTo>
                  <a:cubicBezTo>
                    <a:pt x="510" y="695"/>
                    <a:pt x="526" y="674"/>
                    <a:pt x="541" y="652"/>
                  </a:cubicBezTo>
                  <a:cubicBezTo>
                    <a:pt x="557" y="631"/>
                    <a:pt x="573" y="609"/>
                    <a:pt x="590" y="586"/>
                  </a:cubicBezTo>
                  <a:close/>
                  <a:moveTo>
                    <a:pt x="665" y="689"/>
                  </a:moveTo>
                  <a:cubicBezTo>
                    <a:pt x="675" y="674"/>
                    <a:pt x="684" y="659"/>
                    <a:pt x="694" y="645"/>
                  </a:cubicBezTo>
                  <a:cubicBezTo>
                    <a:pt x="667" y="690"/>
                    <a:pt x="642" y="734"/>
                    <a:pt x="620" y="775"/>
                  </a:cubicBezTo>
                  <a:cubicBezTo>
                    <a:pt x="615" y="779"/>
                    <a:pt x="611" y="783"/>
                    <a:pt x="606" y="787"/>
                  </a:cubicBezTo>
                  <a:cubicBezTo>
                    <a:pt x="625" y="755"/>
                    <a:pt x="645" y="722"/>
                    <a:pt x="665" y="689"/>
                  </a:cubicBezTo>
                  <a:close/>
                  <a:moveTo>
                    <a:pt x="636" y="1095"/>
                  </a:moveTo>
                  <a:cubicBezTo>
                    <a:pt x="635" y="1096"/>
                    <a:pt x="634" y="1097"/>
                    <a:pt x="633" y="1098"/>
                  </a:cubicBezTo>
                  <a:cubicBezTo>
                    <a:pt x="633" y="1098"/>
                    <a:pt x="633" y="1097"/>
                    <a:pt x="633" y="1097"/>
                  </a:cubicBezTo>
                  <a:cubicBezTo>
                    <a:pt x="634" y="1096"/>
                    <a:pt x="635" y="1095"/>
                    <a:pt x="636" y="1095"/>
                  </a:cubicBezTo>
                  <a:close/>
                  <a:moveTo>
                    <a:pt x="1275" y="453"/>
                  </a:moveTo>
                  <a:cubicBezTo>
                    <a:pt x="1244" y="495"/>
                    <a:pt x="1217" y="535"/>
                    <a:pt x="1196" y="569"/>
                  </a:cubicBezTo>
                  <a:cubicBezTo>
                    <a:pt x="1154" y="636"/>
                    <a:pt x="1115" y="711"/>
                    <a:pt x="1074" y="800"/>
                  </a:cubicBezTo>
                  <a:cubicBezTo>
                    <a:pt x="1066" y="811"/>
                    <a:pt x="1059" y="823"/>
                    <a:pt x="1051" y="834"/>
                  </a:cubicBezTo>
                  <a:cubicBezTo>
                    <a:pt x="1004" y="903"/>
                    <a:pt x="956" y="975"/>
                    <a:pt x="905" y="1042"/>
                  </a:cubicBezTo>
                  <a:cubicBezTo>
                    <a:pt x="891" y="1061"/>
                    <a:pt x="891" y="1061"/>
                    <a:pt x="891" y="1061"/>
                  </a:cubicBezTo>
                  <a:cubicBezTo>
                    <a:pt x="889" y="1064"/>
                    <a:pt x="886" y="1068"/>
                    <a:pt x="882" y="1073"/>
                  </a:cubicBezTo>
                  <a:cubicBezTo>
                    <a:pt x="893" y="1042"/>
                    <a:pt x="906" y="1011"/>
                    <a:pt x="916" y="988"/>
                  </a:cubicBezTo>
                  <a:cubicBezTo>
                    <a:pt x="926" y="964"/>
                    <a:pt x="926" y="964"/>
                    <a:pt x="926" y="964"/>
                  </a:cubicBezTo>
                  <a:cubicBezTo>
                    <a:pt x="974" y="842"/>
                    <a:pt x="1042" y="721"/>
                    <a:pt x="1129" y="605"/>
                  </a:cubicBezTo>
                  <a:cubicBezTo>
                    <a:pt x="1145" y="584"/>
                    <a:pt x="1162" y="563"/>
                    <a:pt x="1179" y="542"/>
                  </a:cubicBezTo>
                  <a:cubicBezTo>
                    <a:pt x="1210" y="511"/>
                    <a:pt x="1242" y="482"/>
                    <a:pt x="1275" y="453"/>
                  </a:cubicBezTo>
                  <a:close/>
                  <a:moveTo>
                    <a:pt x="1253" y="701"/>
                  </a:moveTo>
                  <a:cubicBezTo>
                    <a:pt x="1290" y="652"/>
                    <a:pt x="1332" y="597"/>
                    <a:pt x="1378" y="541"/>
                  </a:cubicBezTo>
                  <a:cubicBezTo>
                    <a:pt x="1360" y="567"/>
                    <a:pt x="1341" y="594"/>
                    <a:pt x="1322" y="623"/>
                  </a:cubicBezTo>
                  <a:cubicBezTo>
                    <a:pt x="1282" y="683"/>
                    <a:pt x="1244" y="745"/>
                    <a:pt x="1207" y="805"/>
                  </a:cubicBezTo>
                  <a:cubicBezTo>
                    <a:pt x="1198" y="820"/>
                    <a:pt x="1188" y="836"/>
                    <a:pt x="1179" y="851"/>
                  </a:cubicBezTo>
                  <a:cubicBezTo>
                    <a:pt x="1190" y="819"/>
                    <a:pt x="1202" y="787"/>
                    <a:pt x="1214" y="755"/>
                  </a:cubicBezTo>
                  <a:cubicBezTo>
                    <a:pt x="1227" y="737"/>
                    <a:pt x="1240" y="719"/>
                    <a:pt x="1253" y="701"/>
                  </a:cubicBezTo>
                  <a:close/>
                  <a:moveTo>
                    <a:pt x="1852" y="240"/>
                  </a:moveTo>
                  <a:cubicBezTo>
                    <a:pt x="1872" y="226"/>
                    <a:pt x="1872" y="226"/>
                    <a:pt x="1872" y="226"/>
                  </a:cubicBezTo>
                  <a:cubicBezTo>
                    <a:pt x="1874" y="224"/>
                    <a:pt x="1877" y="222"/>
                    <a:pt x="1880" y="220"/>
                  </a:cubicBezTo>
                  <a:cubicBezTo>
                    <a:pt x="1866" y="236"/>
                    <a:pt x="1852" y="251"/>
                    <a:pt x="1839" y="264"/>
                  </a:cubicBezTo>
                  <a:cubicBezTo>
                    <a:pt x="1825" y="279"/>
                    <a:pt x="1813" y="292"/>
                    <a:pt x="1805" y="302"/>
                  </a:cubicBezTo>
                  <a:cubicBezTo>
                    <a:pt x="1788" y="323"/>
                    <a:pt x="1771" y="345"/>
                    <a:pt x="1753" y="367"/>
                  </a:cubicBezTo>
                  <a:cubicBezTo>
                    <a:pt x="1683" y="431"/>
                    <a:pt x="1622" y="502"/>
                    <a:pt x="1572" y="578"/>
                  </a:cubicBezTo>
                  <a:cubicBezTo>
                    <a:pt x="1555" y="603"/>
                    <a:pt x="1539" y="629"/>
                    <a:pt x="1525" y="656"/>
                  </a:cubicBezTo>
                  <a:cubicBezTo>
                    <a:pt x="1506" y="680"/>
                    <a:pt x="1487" y="704"/>
                    <a:pt x="1469" y="729"/>
                  </a:cubicBezTo>
                  <a:cubicBezTo>
                    <a:pt x="1449" y="756"/>
                    <a:pt x="1429" y="783"/>
                    <a:pt x="1410" y="811"/>
                  </a:cubicBezTo>
                  <a:cubicBezTo>
                    <a:pt x="1419" y="788"/>
                    <a:pt x="1428" y="766"/>
                    <a:pt x="1438" y="743"/>
                  </a:cubicBezTo>
                  <a:cubicBezTo>
                    <a:pt x="1444" y="735"/>
                    <a:pt x="1450" y="727"/>
                    <a:pt x="1455" y="719"/>
                  </a:cubicBezTo>
                  <a:cubicBezTo>
                    <a:pt x="1549" y="587"/>
                    <a:pt x="1647" y="462"/>
                    <a:pt x="1749" y="349"/>
                  </a:cubicBezTo>
                  <a:cubicBezTo>
                    <a:pt x="1749" y="349"/>
                    <a:pt x="1797" y="294"/>
                    <a:pt x="1797" y="294"/>
                  </a:cubicBezTo>
                  <a:cubicBezTo>
                    <a:pt x="1807" y="281"/>
                    <a:pt x="1818" y="269"/>
                    <a:pt x="1829" y="257"/>
                  </a:cubicBezTo>
                  <a:cubicBezTo>
                    <a:pt x="1837" y="251"/>
                    <a:pt x="1844" y="245"/>
                    <a:pt x="1852" y="240"/>
                  </a:cubicBezTo>
                  <a:close/>
                  <a:moveTo>
                    <a:pt x="1894" y="365"/>
                  </a:moveTo>
                  <a:cubicBezTo>
                    <a:pt x="1808" y="450"/>
                    <a:pt x="1732" y="541"/>
                    <a:pt x="1666" y="637"/>
                  </a:cubicBezTo>
                  <a:cubicBezTo>
                    <a:pt x="1654" y="654"/>
                    <a:pt x="1643" y="672"/>
                    <a:pt x="1632" y="689"/>
                  </a:cubicBezTo>
                  <a:cubicBezTo>
                    <a:pt x="1613" y="709"/>
                    <a:pt x="1595" y="729"/>
                    <a:pt x="1577" y="748"/>
                  </a:cubicBezTo>
                  <a:cubicBezTo>
                    <a:pt x="1584" y="734"/>
                    <a:pt x="1592" y="720"/>
                    <a:pt x="1600" y="706"/>
                  </a:cubicBezTo>
                  <a:cubicBezTo>
                    <a:pt x="1674" y="609"/>
                    <a:pt x="1749" y="515"/>
                    <a:pt x="1818" y="429"/>
                  </a:cubicBezTo>
                  <a:cubicBezTo>
                    <a:pt x="1842" y="407"/>
                    <a:pt x="1868" y="386"/>
                    <a:pt x="1894" y="365"/>
                  </a:cubicBezTo>
                  <a:close/>
                  <a:moveTo>
                    <a:pt x="2264" y="375"/>
                  </a:moveTo>
                  <a:cubicBezTo>
                    <a:pt x="2282" y="361"/>
                    <a:pt x="2301" y="348"/>
                    <a:pt x="2321" y="335"/>
                  </a:cubicBezTo>
                  <a:cubicBezTo>
                    <a:pt x="2335" y="325"/>
                    <a:pt x="2350" y="315"/>
                    <a:pt x="2364" y="305"/>
                  </a:cubicBezTo>
                  <a:cubicBezTo>
                    <a:pt x="2357" y="312"/>
                    <a:pt x="2349" y="320"/>
                    <a:pt x="2342" y="327"/>
                  </a:cubicBezTo>
                  <a:cubicBezTo>
                    <a:pt x="2336" y="331"/>
                    <a:pt x="2329" y="335"/>
                    <a:pt x="2323" y="340"/>
                  </a:cubicBezTo>
                  <a:cubicBezTo>
                    <a:pt x="2134" y="479"/>
                    <a:pt x="1989" y="622"/>
                    <a:pt x="1879" y="775"/>
                  </a:cubicBezTo>
                  <a:cubicBezTo>
                    <a:pt x="1873" y="785"/>
                    <a:pt x="1866" y="795"/>
                    <a:pt x="1859" y="805"/>
                  </a:cubicBezTo>
                  <a:cubicBezTo>
                    <a:pt x="1837" y="827"/>
                    <a:pt x="1816" y="850"/>
                    <a:pt x="1794" y="873"/>
                  </a:cubicBezTo>
                  <a:cubicBezTo>
                    <a:pt x="1822" y="832"/>
                    <a:pt x="1852" y="791"/>
                    <a:pt x="1883" y="751"/>
                  </a:cubicBezTo>
                  <a:cubicBezTo>
                    <a:pt x="1979" y="634"/>
                    <a:pt x="2107" y="491"/>
                    <a:pt x="2264" y="375"/>
                  </a:cubicBezTo>
                  <a:close/>
                  <a:moveTo>
                    <a:pt x="1932" y="859"/>
                  </a:moveTo>
                  <a:cubicBezTo>
                    <a:pt x="2029" y="762"/>
                    <a:pt x="2029" y="762"/>
                    <a:pt x="2029" y="762"/>
                  </a:cubicBezTo>
                  <a:cubicBezTo>
                    <a:pt x="2033" y="757"/>
                    <a:pt x="2038" y="752"/>
                    <a:pt x="2043" y="748"/>
                  </a:cubicBezTo>
                  <a:cubicBezTo>
                    <a:pt x="2009" y="799"/>
                    <a:pt x="1977" y="852"/>
                    <a:pt x="1946" y="903"/>
                  </a:cubicBezTo>
                  <a:cubicBezTo>
                    <a:pt x="1923" y="943"/>
                    <a:pt x="1923" y="943"/>
                    <a:pt x="1923" y="943"/>
                  </a:cubicBezTo>
                  <a:cubicBezTo>
                    <a:pt x="1914" y="958"/>
                    <a:pt x="1903" y="973"/>
                    <a:pt x="1893" y="989"/>
                  </a:cubicBezTo>
                  <a:cubicBezTo>
                    <a:pt x="1871" y="1013"/>
                    <a:pt x="1849" y="1037"/>
                    <a:pt x="1829" y="1060"/>
                  </a:cubicBezTo>
                  <a:cubicBezTo>
                    <a:pt x="1856" y="989"/>
                    <a:pt x="1889" y="923"/>
                    <a:pt x="1929" y="862"/>
                  </a:cubicBezTo>
                  <a:cubicBezTo>
                    <a:pt x="1930" y="861"/>
                    <a:pt x="1931" y="860"/>
                    <a:pt x="1932" y="859"/>
                  </a:cubicBezTo>
                  <a:close/>
                </a:path>
              </a:pathLst>
            </a:custGeom>
            <a:solidFill>
              <a:srgbClr val="F79646">
                <a:lumMod val="40000"/>
                <a:lumOff val="60000"/>
              </a:srgbClr>
            </a:solidFill>
            <a:ln>
              <a:noFill/>
            </a:ln>
          </p:spPr>
          <p:txBody>
            <a:bodyPr/>
            <a:p>
              <a:endParaRPr lang="zh-CN" altLang="en-US">
                <a:latin typeface="Times New Roman" panose="02020603050405020304" charset="0"/>
                <a:ea typeface="宋体-简" panose="02010800040101010101" charset="-122"/>
                <a:cs typeface="Times New Roman" panose="02020603050405020304" charset="0"/>
              </a:endParaRPr>
            </a:p>
          </p:txBody>
        </p:sp>
        <p:sp>
          <p:nvSpPr>
            <p:cNvPr id="110" name="TextBox 22"/>
            <p:cNvSpPr txBox="1"/>
            <p:nvPr/>
          </p:nvSpPr>
          <p:spPr>
            <a:xfrm>
              <a:off x="644" y="461"/>
              <a:ext cx="11526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</a:rPr>
                <a:t>新</a:t>
              </a:r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sym typeface="+mn-ea"/>
                </a:rPr>
                <a:t>知</a:t>
              </a:r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</a:rPr>
                <a:t>探究</a:t>
              </a:r>
              <a:endPara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宋体-简" panose="02010800040101010101" charset="-122"/>
              </a:endParaRPr>
            </a:p>
          </p:txBody>
        </p:sp>
      </p:grpSp>
      <p:sp>
        <p:nvSpPr>
          <p:cNvPr id="13329" name="文本框 313353"/>
          <p:cNvSpPr txBox="1"/>
          <p:nvPr/>
        </p:nvSpPr>
        <p:spPr>
          <a:xfrm>
            <a:off x="1182370" y="3076575"/>
            <a:ext cx="10299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cs typeface="微软雅黑" panose="020B0503020204020204" charset="-122"/>
              </a:rPr>
              <a:t>现象：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313353"/>
          <p:cNvSpPr txBox="1"/>
          <p:nvPr/>
        </p:nvSpPr>
        <p:spPr>
          <a:xfrm>
            <a:off x="2373630" y="3076575"/>
            <a:ext cx="60521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cs typeface="微软雅黑" panose="020B0503020204020204" charset="-122"/>
                <a:sym typeface="+mn-ea"/>
              </a:rPr>
              <a:t>少量气泡产生，</a:t>
            </a:r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cs typeface="微软雅黑" panose="020B0503020204020204" charset="-122"/>
              </a:rPr>
              <a:t>木条不复燃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13353"/>
          <p:cNvSpPr txBox="1"/>
          <p:nvPr/>
        </p:nvSpPr>
        <p:spPr>
          <a:xfrm>
            <a:off x="1182370" y="4060825"/>
            <a:ext cx="10299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cs typeface="微软雅黑" panose="020B0503020204020204" charset="-122"/>
              </a:rPr>
              <a:t>分析：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313353"/>
          <p:cNvSpPr txBox="1"/>
          <p:nvPr/>
        </p:nvSpPr>
        <p:spPr>
          <a:xfrm>
            <a:off x="2386330" y="3913505"/>
            <a:ext cx="5856605" cy="7308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cs typeface="微软雅黑" panose="020B0503020204020204" charset="-122"/>
              </a:rPr>
              <a:t>常温下过氧化氢分解很慢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310515" y="1107440"/>
            <a:ext cx="113785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3200" dirty="0">
                <a:sym typeface="+mn-ea"/>
              </a:rPr>
              <a:t>         </a:t>
            </a:r>
            <a:r>
              <a:rPr lang="zh-CN" altLang="en-US" sz="3200" dirty="0">
                <a:sym typeface="+mn-ea"/>
              </a:rPr>
              <a:t>实验二</a:t>
            </a:r>
            <a:r>
              <a:rPr lang="en-US" altLang="zh-CN" sz="3200" dirty="0">
                <a:latin typeface="宋体" panose="02010600030101010101" pitchFamily="2" charset="-122"/>
                <a:sym typeface="+mn-ea"/>
              </a:rPr>
              <a:t>:</a:t>
            </a:r>
            <a:r>
              <a:rPr sz="3200" dirty="0">
                <a:latin typeface="宋体" panose="02010600030101010101" pitchFamily="2" charset="-122"/>
                <a:sym typeface="+mn-ea"/>
              </a:rPr>
              <a:t>取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0.5g</a:t>
            </a:r>
            <a:r>
              <a:rPr sz="3200" dirty="0">
                <a:latin typeface="宋体" panose="02010600030101010101" pitchFamily="2" charset="-122"/>
                <a:sym typeface="+mn-ea"/>
              </a:rPr>
              <a:t>二氧化锰装入另一试管中，将带火星的木条伸入试管中，观察。</a:t>
            </a:r>
            <a:endParaRPr sz="3200" dirty="0">
              <a:latin typeface="宋体" panose="02010600030101010101" pitchFamily="2" charset="-122"/>
              <a:sym typeface="+mn-ea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310515" y="304165"/>
            <a:ext cx="2075576" cy="803275"/>
            <a:chOff x="153" y="352"/>
            <a:chExt cx="12017" cy="1265"/>
          </a:xfrm>
        </p:grpSpPr>
        <p:sp>
          <p:nvSpPr>
            <p:cNvPr id="109" name="PA_任意多边形 5"/>
            <p:cNvSpPr>
              <a:spLocks noEditPoints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53" y="352"/>
              <a:ext cx="11500" cy="1265"/>
            </a:xfrm>
            <a:custGeom>
              <a:avLst/>
              <a:gdLst>
                <a:gd name="T0" fmla="*/ 342 w 2787"/>
                <a:gd name="T1" fmla="*/ 280 h 1349"/>
                <a:gd name="T2" fmla="*/ 170 w 2787"/>
                <a:gd name="T3" fmla="*/ 344 h 1349"/>
                <a:gd name="T4" fmla="*/ 143 w 2787"/>
                <a:gd name="T5" fmla="*/ 698 h 1349"/>
                <a:gd name="T6" fmla="*/ 214 w 2787"/>
                <a:gd name="T7" fmla="*/ 912 h 1349"/>
                <a:gd name="T8" fmla="*/ 230 w 2787"/>
                <a:gd name="T9" fmla="*/ 1199 h 1349"/>
                <a:gd name="T10" fmla="*/ 506 w 2787"/>
                <a:gd name="T11" fmla="*/ 1115 h 1349"/>
                <a:gd name="T12" fmla="*/ 727 w 2787"/>
                <a:gd name="T13" fmla="*/ 1124 h 1349"/>
                <a:gd name="T14" fmla="*/ 944 w 2787"/>
                <a:gd name="T15" fmla="*/ 1141 h 1349"/>
                <a:gd name="T16" fmla="*/ 1129 w 2787"/>
                <a:gd name="T17" fmla="*/ 1226 h 1349"/>
                <a:gd name="T18" fmla="*/ 1335 w 2787"/>
                <a:gd name="T19" fmla="*/ 1185 h 1349"/>
                <a:gd name="T20" fmla="*/ 1521 w 2787"/>
                <a:gd name="T21" fmla="*/ 1247 h 1349"/>
                <a:gd name="T22" fmla="*/ 1690 w 2787"/>
                <a:gd name="T23" fmla="*/ 1203 h 1349"/>
                <a:gd name="T24" fmla="*/ 1912 w 2787"/>
                <a:gd name="T25" fmla="*/ 1176 h 1349"/>
                <a:gd name="T26" fmla="*/ 2077 w 2787"/>
                <a:gd name="T27" fmla="*/ 1212 h 1349"/>
                <a:gd name="T28" fmla="*/ 2177 w 2787"/>
                <a:gd name="T29" fmla="*/ 1253 h 1349"/>
                <a:gd name="T30" fmla="*/ 2397 w 2787"/>
                <a:gd name="T31" fmla="*/ 1269 h 1349"/>
                <a:gd name="T32" fmla="*/ 2570 w 2787"/>
                <a:gd name="T33" fmla="*/ 1313 h 1349"/>
                <a:gd name="T34" fmla="*/ 2721 w 2787"/>
                <a:gd name="T35" fmla="*/ 1127 h 1349"/>
                <a:gd name="T36" fmla="*/ 2731 w 2787"/>
                <a:gd name="T37" fmla="*/ 940 h 1349"/>
                <a:gd name="T38" fmla="*/ 2713 w 2787"/>
                <a:gd name="T39" fmla="*/ 775 h 1349"/>
                <a:gd name="T40" fmla="*/ 2754 w 2787"/>
                <a:gd name="T41" fmla="*/ 619 h 1349"/>
                <a:gd name="T42" fmla="*/ 2679 w 2787"/>
                <a:gd name="T43" fmla="*/ 606 h 1349"/>
                <a:gd name="T44" fmla="*/ 2628 w 2787"/>
                <a:gd name="T45" fmla="*/ 456 h 1349"/>
                <a:gd name="T46" fmla="*/ 2656 w 2787"/>
                <a:gd name="T47" fmla="*/ 409 h 1349"/>
                <a:gd name="T48" fmla="*/ 2663 w 2787"/>
                <a:gd name="T49" fmla="*/ 320 h 1349"/>
                <a:gd name="T50" fmla="*/ 2553 w 2787"/>
                <a:gd name="T51" fmla="*/ 287 h 1349"/>
                <a:gd name="T52" fmla="*/ 2432 w 2787"/>
                <a:gd name="T53" fmla="*/ 203 h 1349"/>
                <a:gd name="T54" fmla="*/ 2270 w 2787"/>
                <a:gd name="T55" fmla="*/ 177 h 1349"/>
                <a:gd name="T56" fmla="*/ 2019 w 2787"/>
                <a:gd name="T57" fmla="*/ 176 h 1349"/>
                <a:gd name="T58" fmla="*/ 1872 w 2787"/>
                <a:gd name="T59" fmla="*/ 84 h 1349"/>
                <a:gd name="T60" fmla="*/ 1773 w 2787"/>
                <a:gd name="T61" fmla="*/ 58 h 1349"/>
                <a:gd name="T62" fmla="*/ 1403 w 2787"/>
                <a:gd name="T63" fmla="*/ 190 h 1349"/>
                <a:gd name="T64" fmla="*/ 1482 w 2787"/>
                <a:gd name="T65" fmla="*/ 56 h 1349"/>
                <a:gd name="T66" fmla="*/ 922 w 2787"/>
                <a:gd name="T67" fmla="*/ 148 h 1349"/>
                <a:gd name="T68" fmla="*/ 311 w 2787"/>
                <a:gd name="T69" fmla="*/ 791 h 1349"/>
                <a:gd name="T70" fmla="*/ 784 w 2787"/>
                <a:gd name="T71" fmla="*/ 160 h 1349"/>
                <a:gd name="T72" fmla="*/ 404 w 2787"/>
                <a:gd name="T73" fmla="*/ 437 h 1349"/>
                <a:gd name="T74" fmla="*/ 758 w 2787"/>
                <a:gd name="T75" fmla="*/ 62 h 1349"/>
                <a:gd name="T76" fmla="*/ 1093 w 2787"/>
                <a:gd name="T77" fmla="*/ 148 h 1349"/>
                <a:gd name="T78" fmla="*/ 1230 w 2787"/>
                <a:gd name="T79" fmla="*/ 120 h 1349"/>
                <a:gd name="T80" fmla="*/ 494 w 2787"/>
                <a:gd name="T81" fmla="*/ 771 h 1349"/>
                <a:gd name="T82" fmla="*/ 665 w 2787"/>
                <a:gd name="T83" fmla="*/ 689 h 1349"/>
                <a:gd name="T84" fmla="*/ 633 w 2787"/>
                <a:gd name="T85" fmla="*/ 1098 h 1349"/>
                <a:gd name="T86" fmla="*/ 1051 w 2787"/>
                <a:gd name="T87" fmla="*/ 834 h 1349"/>
                <a:gd name="T88" fmla="*/ 1129 w 2787"/>
                <a:gd name="T89" fmla="*/ 605 h 1349"/>
                <a:gd name="T90" fmla="*/ 1207 w 2787"/>
                <a:gd name="T91" fmla="*/ 805 h 1349"/>
                <a:gd name="T92" fmla="*/ 1880 w 2787"/>
                <a:gd name="T93" fmla="*/ 220 h 1349"/>
                <a:gd name="T94" fmla="*/ 1469 w 2787"/>
                <a:gd name="T95" fmla="*/ 729 h 1349"/>
                <a:gd name="T96" fmla="*/ 1829 w 2787"/>
                <a:gd name="T97" fmla="*/ 257 h 1349"/>
                <a:gd name="T98" fmla="*/ 1600 w 2787"/>
                <a:gd name="T99" fmla="*/ 706 h 1349"/>
                <a:gd name="T100" fmla="*/ 2342 w 2787"/>
                <a:gd name="T101" fmla="*/ 327 h 1349"/>
                <a:gd name="T102" fmla="*/ 2264 w 2787"/>
                <a:gd name="T103" fmla="*/ 375 h 1349"/>
                <a:gd name="T104" fmla="*/ 1893 w 2787"/>
                <a:gd name="T105" fmla="*/ 989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87" h="1349">
                  <a:moveTo>
                    <a:pt x="573" y="70"/>
                  </a:moveTo>
                  <a:cubicBezTo>
                    <a:pt x="569" y="74"/>
                    <a:pt x="565" y="78"/>
                    <a:pt x="561" y="82"/>
                  </a:cubicBezTo>
                  <a:cubicBezTo>
                    <a:pt x="556" y="85"/>
                    <a:pt x="552" y="88"/>
                    <a:pt x="548" y="92"/>
                  </a:cubicBezTo>
                  <a:cubicBezTo>
                    <a:pt x="537" y="102"/>
                    <a:pt x="527" y="112"/>
                    <a:pt x="517" y="123"/>
                  </a:cubicBezTo>
                  <a:cubicBezTo>
                    <a:pt x="494" y="144"/>
                    <a:pt x="472" y="163"/>
                    <a:pt x="450" y="183"/>
                  </a:cubicBezTo>
                  <a:cubicBezTo>
                    <a:pt x="415" y="213"/>
                    <a:pt x="379" y="245"/>
                    <a:pt x="342" y="280"/>
                  </a:cubicBezTo>
                  <a:cubicBezTo>
                    <a:pt x="387" y="230"/>
                    <a:pt x="436" y="183"/>
                    <a:pt x="486" y="135"/>
                  </a:cubicBezTo>
                  <a:cubicBezTo>
                    <a:pt x="495" y="127"/>
                    <a:pt x="500" y="115"/>
                    <a:pt x="500" y="103"/>
                  </a:cubicBezTo>
                  <a:cubicBezTo>
                    <a:pt x="500" y="92"/>
                    <a:pt x="496" y="81"/>
                    <a:pt x="488" y="72"/>
                  </a:cubicBezTo>
                  <a:cubicBezTo>
                    <a:pt x="471" y="54"/>
                    <a:pt x="442" y="53"/>
                    <a:pt x="424" y="70"/>
                  </a:cubicBezTo>
                  <a:cubicBezTo>
                    <a:pt x="345" y="144"/>
                    <a:pt x="270" y="218"/>
                    <a:pt x="206" y="304"/>
                  </a:cubicBezTo>
                  <a:cubicBezTo>
                    <a:pt x="200" y="312"/>
                    <a:pt x="185" y="328"/>
                    <a:pt x="170" y="344"/>
                  </a:cubicBezTo>
                  <a:cubicBezTo>
                    <a:pt x="98" y="420"/>
                    <a:pt x="0" y="524"/>
                    <a:pt x="52" y="605"/>
                  </a:cubicBezTo>
                  <a:cubicBezTo>
                    <a:pt x="60" y="617"/>
                    <a:pt x="74" y="625"/>
                    <a:pt x="89" y="626"/>
                  </a:cubicBezTo>
                  <a:cubicBezTo>
                    <a:pt x="136" y="627"/>
                    <a:pt x="166" y="586"/>
                    <a:pt x="186" y="558"/>
                  </a:cubicBezTo>
                  <a:cubicBezTo>
                    <a:pt x="190" y="552"/>
                    <a:pt x="194" y="547"/>
                    <a:pt x="197" y="544"/>
                  </a:cubicBezTo>
                  <a:cubicBezTo>
                    <a:pt x="216" y="522"/>
                    <a:pt x="237" y="501"/>
                    <a:pt x="259" y="479"/>
                  </a:cubicBezTo>
                  <a:cubicBezTo>
                    <a:pt x="211" y="547"/>
                    <a:pt x="167" y="621"/>
                    <a:pt x="143" y="698"/>
                  </a:cubicBezTo>
                  <a:cubicBezTo>
                    <a:pt x="142" y="703"/>
                    <a:pt x="138" y="712"/>
                    <a:pt x="134" y="720"/>
                  </a:cubicBezTo>
                  <a:cubicBezTo>
                    <a:pt x="122" y="746"/>
                    <a:pt x="105" y="785"/>
                    <a:pt x="105" y="822"/>
                  </a:cubicBezTo>
                  <a:cubicBezTo>
                    <a:pt x="105" y="847"/>
                    <a:pt x="113" y="872"/>
                    <a:pt x="136" y="890"/>
                  </a:cubicBezTo>
                  <a:cubicBezTo>
                    <a:pt x="151" y="901"/>
                    <a:pt x="168" y="905"/>
                    <a:pt x="187" y="901"/>
                  </a:cubicBezTo>
                  <a:cubicBezTo>
                    <a:pt x="191" y="900"/>
                    <a:pt x="196" y="899"/>
                    <a:pt x="200" y="897"/>
                  </a:cubicBezTo>
                  <a:cubicBezTo>
                    <a:pt x="204" y="903"/>
                    <a:pt x="208" y="908"/>
                    <a:pt x="214" y="912"/>
                  </a:cubicBezTo>
                  <a:cubicBezTo>
                    <a:pt x="229" y="924"/>
                    <a:pt x="247" y="929"/>
                    <a:pt x="267" y="926"/>
                  </a:cubicBezTo>
                  <a:cubicBezTo>
                    <a:pt x="273" y="925"/>
                    <a:pt x="280" y="924"/>
                    <a:pt x="287" y="921"/>
                  </a:cubicBezTo>
                  <a:cubicBezTo>
                    <a:pt x="274" y="955"/>
                    <a:pt x="262" y="989"/>
                    <a:pt x="251" y="1024"/>
                  </a:cubicBezTo>
                  <a:cubicBezTo>
                    <a:pt x="251" y="1024"/>
                    <a:pt x="244" y="1044"/>
                    <a:pt x="244" y="1044"/>
                  </a:cubicBezTo>
                  <a:cubicBezTo>
                    <a:pt x="233" y="1075"/>
                    <a:pt x="219" y="1115"/>
                    <a:pt x="219" y="1151"/>
                  </a:cubicBezTo>
                  <a:cubicBezTo>
                    <a:pt x="219" y="1168"/>
                    <a:pt x="222" y="1184"/>
                    <a:pt x="230" y="1199"/>
                  </a:cubicBezTo>
                  <a:cubicBezTo>
                    <a:pt x="236" y="1209"/>
                    <a:pt x="246" y="1216"/>
                    <a:pt x="258" y="1219"/>
                  </a:cubicBezTo>
                  <a:cubicBezTo>
                    <a:pt x="270" y="1222"/>
                    <a:pt x="282" y="1220"/>
                    <a:pt x="293" y="1214"/>
                  </a:cubicBezTo>
                  <a:cubicBezTo>
                    <a:pt x="310" y="1203"/>
                    <a:pt x="326" y="1188"/>
                    <a:pt x="340" y="1172"/>
                  </a:cubicBezTo>
                  <a:cubicBezTo>
                    <a:pt x="340" y="1180"/>
                    <a:pt x="342" y="1188"/>
                    <a:pt x="345" y="1196"/>
                  </a:cubicBezTo>
                  <a:cubicBezTo>
                    <a:pt x="353" y="1216"/>
                    <a:pt x="374" y="1228"/>
                    <a:pt x="396" y="1223"/>
                  </a:cubicBezTo>
                  <a:cubicBezTo>
                    <a:pt x="447" y="1213"/>
                    <a:pt x="481" y="1156"/>
                    <a:pt x="506" y="1115"/>
                  </a:cubicBezTo>
                  <a:cubicBezTo>
                    <a:pt x="506" y="1115"/>
                    <a:pt x="508" y="1112"/>
                    <a:pt x="508" y="1111"/>
                  </a:cubicBezTo>
                  <a:cubicBezTo>
                    <a:pt x="514" y="1118"/>
                    <a:pt x="521" y="1124"/>
                    <a:pt x="529" y="1127"/>
                  </a:cubicBezTo>
                  <a:cubicBezTo>
                    <a:pt x="526" y="1142"/>
                    <a:pt x="524" y="1156"/>
                    <a:pt x="524" y="1169"/>
                  </a:cubicBezTo>
                  <a:cubicBezTo>
                    <a:pt x="524" y="1195"/>
                    <a:pt x="531" y="1216"/>
                    <a:pt x="549" y="1231"/>
                  </a:cubicBezTo>
                  <a:cubicBezTo>
                    <a:pt x="560" y="1241"/>
                    <a:pt x="575" y="1244"/>
                    <a:pt x="590" y="1241"/>
                  </a:cubicBezTo>
                  <a:cubicBezTo>
                    <a:pt x="649" y="1225"/>
                    <a:pt x="694" y="1167"/>
                    <a:pt x="727" y="1124"/>
                  </a:cubicBezTo>
                  <a:cubicBezTo>
                    <a:pt x="740" y="1107"/>
                    <a:pt x="740" y="1107"/>
                    <a:pt x="740" y="1107"/>
                  </a:cubicBezTo>
                  <a:cubicBezTo>
                    <a:pt x="763" y="1079"/>
                    <a:pt x="784" y="1050"/>
                    <a:pt x="806" y="1021"/>
                  </a:cubicBezTo>
                  <a:cubicBezTo>
                    <a:pt x="790" y="1064"/>
                    <a:pt x="778" y="1106"/>
                    <a:pt x="778" y="1142"/>
                  </a:cubicBezTo>
                  <a:cubicBezTo>
                    <a:pt x="778" y="1166"/>
                    <a:pt x="783" y="1187"/>
                    <a:pt x="796" y="1204"/>
                  </a:cubicBezTo>
                  <a:cubicBezTo>
                    <a:pt x="807" y="1217"/>
                    <a:pt x="824" y="1223"/>
                    <a:pt x="840" y="1220"/>
                  </a:cubicBezTo>
                  <a:cubicBezTo>
                    <a:pt x="883" y="1212"/>
                    <a:pt x="917" y="1176"/>
                    <a:pt x="944" y="1141"/>
                  </a:cubicBezTo>
                  <a:cubicBezTo>
                    <a:pt x="944" y="1156"/>
                    <a:pt x="947" y="1169"/>
                    <a:pt x="952" y="1181"/>
                  </a:cubicBezTo>
                  <a:cubicBezTo>
                    <a:pt x="959" y="1199"/>
                    <a:pt x="977" y="1210"/>
                    <a:pt x="997" y="1208"/>
                  </a:cubicBezTo>
                  <a:cubicBezTo>
                    <a:pt x="1015" y="1207"/>
                    <a:pt x="1032" y="1200"/>
                    <a:pt x="1046" y="1190"/>
                  </a:cubicBezTo>
                  <a:cubicBezTo>
                    <a:pt x="1051" y="1191"/>
                    <a:pt x="1056" y="1191"/>
                    <a:pt x="1062" y="1191"/>
                  </a:cubicBezTo>
                  <a:cubicBezTo>
                    <a:pt x="1075" y="1190"/>
                    <a:pt x="1088" y="1186"/>
                    <a:pt x="1100" y="1180"/>
                  </a:cubicBezTo>
                  <a:cubicBezTo>
                    <a:pt x="1103" y="1199"/>
                    <a:pt x="1112" y="1215"/>
                    <a:pt x="1129" y="1226"/>
                  </a:cubicBezTo>
                  <a:cubicBezTo>
                    <a:pt x="1146" y="1237"/>
                    <a:pt x="1163" y="1238"/>
                    <a:pt x="1180" y="1233"/>
                  </a:cubicBezTo>
                  <a:cubicBezTo>
                    <a:pt x="1182" y="1239"/>
                    <a:pt x="1185" y="1244"/>
                    <a:pt x="1190" y="1248"/>
                  </a:cubicBezTo>
                  <a:cubicBezTo>
                    <a:pt x="1200" y="1258"/>
                    <a:pt x="1214" y="1262"/>
                    <a:pt x="1228" y="1260"/>
                  </a:cubicBezTo>
                  <a:cubicBezTo>
                    <a:pt x="1275" y="1253"/>
                    <a:pt x="1308" y="1210"/>
                    <a:pt x="1331" y="1179"/>
                  </a:cubicBezTo>
                  <a:cubicBezTo>
                    <a:pt x="1331" y="1179"/>
                    <a:pt x="1332" y="1179"/>
                    <a:pt x="1332" y="1179"/>
                  </a:cubicBezTo>
                  <a:cubicBezTo>
                    <a:pt x="1333" y="1181"/>
                    <a:pt x="1334" y="1183"/>
                    <a:pt x="1335" y="1185"/>
                  </a:cubicBezTo>
                  <a:cubicBezTo>
                    <a:pt x="1339" y="1190"/>
                    <a:pt x="1343" y="1194"/>
                    <a:pt x="1349" y="1198"/>
                  </a:cubicBezTo>
                  <a:cubicBezTo>
                    <a:pt x="1343" y="1218"/>
                    <a:pt x="1339" y="1238"/>
                    <a:pt x="1339" y="1258"/>
                  </a:cubicBezTo>
                  <a:cubicBezTo>
                    <a:pt x="1339" y="1259"/>
                    <a:pt x="1339" y="1260"/>
                    <a:pt x="1339" y="1262"/>
                  </a:cubicBezTo>
                  <a:cubicBezTo>
                    <a:pt x="1340" y="1284"/>
                    <a:pt x="1357" y="1303"/>
                    <a:pt x="1379" y="1305"/>
                  </a:cubicBezTo>
                  <a:cubicBezTo>
                    <a:pt x="1426" y="1311"/>
                    <a:pt x="1465" y="1273"/>
                    <a:pt x="1506" y="1222"/>
                  </a:cubicBezTo>
                  <a:cubicBezTo>
                    <a:pt x="1508" y="1232"/>
                    <a:pt x="1513" y="1240"/>
                    <a:pt x="1521" y="1247"/>
                  </a:cubicBezTo>
                  <a:cubicBezTo>
                    <a:pt x="1532" y="1256"/>
                    <a:pt x="1547" y="1259"/>
                    <a:pt x="1561" y="1256"/>
                  </a:cubicBezTo>
                  <a:cubicBezTo>
                    <a:pt x="1597" y="1246"/>
                    <a:pt x="1622" y="1213"/>
                    <a:pt x="1639" y="1189"/>
                  </a:cubicBezTo>
                  <a:cubicBezTo>
                    <a:pt x="1648" y="1177"/>
                    <a:pt x="1648" y="1177"/>
                    <a:pt x="1648" y="1177"/>
                  </a:cubicBezTo>
                  <a:cubicBezTo>
                    <a:pt x="1673" y="1147"/>
                    <a:pt x="1698" y="1117"/>
                    <a:pt x="1722" y="1088"/>
                  </a:cubicBezTo>
                  <a:cubicBezTo>
                    <a:pt x="1722" y="1089"/>
                    <a:pt x="1721" y="1091"/>
                    <a:pt x="1721" y="1092"/>
                  </a:cubicBezTo>
                  <a:cubicBezTo>
                    <a:pt x="1707" y="1126"/>
                    <a:pt x="1690" y="1166"/>
                    <a:pt x="1690" y="1203"/>
                  </a:cubicBezTo>
                  <a:cubicBezTo>
                    <a:pt x="1690" y="1217"/>
                    <a:pt x="1692" y="1230"/>
                    <a:pt x="1698" y="1243"/>
                  </a:cubicBezTo>
                  <a:cubicBezTo>
                    <a:pt x="1703" y="1255"/>
                    <a:pt x="1713" y="1264"/>
                    <a:pt x="1726" y="1268"/>
                  </a:cubicBezTo>
                  <a:cubicBezTo>
                    <a:pt x="1738" y="1272"/>
                    <a:pt x="1752" y="1270"/>
                    <a:pt x="1763" y="1263"/>
                  </a:cubicBezTo>
                  <a:cubicBezTo>
                    <a:pt x="1784" y="1249"/>
                    <a:pt x="1803" y="1231"/>
                    <a:pt x="1821" y="1211"/>
                  </a:cubicBezTo>
                  <a:cubicBezTo>
                    <a:pt x="1823" y="1212"/>
                    <a:pt x="1826" y="1212"/>
                    <a:pt x="1829" y="1213"/>
                  </a:cubicBezTo>
                  <a:cubicBezTo>
                    <a:pt x="1862" y="1216"/>
                    <a:pt x="1889" y="1196"/>
                    <a:pt x="1912" y="1176"/>
                  </a:cubicBezTo>
                  <a:cubicBezTo>
                    <a:pt x="1913" y="1183"/>
                    <a:pt x="1916" y="1190"/>
                    <a:pt x="1921" y="1196"/>
                  </a:cubicBezTo>
                  <a:cubicBezTo>
                    <a:pt x="1933" y="1210"/>
                    <a:pt x="1952" y="1216"/>
                    <a:pt x="1969" y="1210"/>
                  </a:cubicBezTo>
                  <a:cubicBezTo>
                    <a:pt x="1992" y="1203"/>
                    <a:pt x="2012" y="1188"/>
                    <a:pt x="2029" y="1172"/>
                  </a:cubicBezTo>
                  <a:cubicBezTo>
                    <a:pt x="2038" y="1184"/>
                    <a:pt x="2052" y="1191"/>
                    <a:pt x="2067" y="1190"/>
                  </a:cubicBezTo>
                  <a:cubicBezTo>
                    <a:pt x="2072" y="1190"/>
                    <a:pt x="2078" y="1189"/>
                    <a:pt x="2083" y="1188"/>
                  </a:cubicBezTo>
                  <a:cubicBezTo>
                    <a:pt x="2080" y="1196"/>
                    <a:pt x="2078" y="1204"/>
                    <a:pt x="2077" y="1212"/>
                  </a:cubicBezTo>
                  <a:cubicBezTo>
                    <a:pt x="2077" y="1214"/>
                    <a:pt x="2077" y="1215"/>
                    <a:pt x="2077" y="1216"/>
                  </a:cubicBezTo>
                  <a:cubicBezTo>
                    <a:pt x="2077" y="1231"/>
                    <a:pt x="2084" y="1245"/>
                    <a:pt x="2096" y="1253"/>
                  </a:cubicBezTo>
                  <a:cubicBezTo>
                    <a:pt x="2110" y="1263"/>
                    <a:pt x="2127" y="1264"/>
                    <a:pt x="2142" y="1257"/>
                  </a:cubicBezTo>
                  <a:cubicBezTo>
                    <a:pt x="2157" y="1249"/>
                    <a:pt x="2171" y="1240"/>
                    <a:pt x="2183" y="1229"/>
                  </a:cubicBezTo>
                  <a:cubicBezTo>
                    <a:pt x="2181" y="1233"/>
                    <a:pt x="2180" y="1237"/>
                    <a:pt x="2179" y="1241"/>
                  </a:cubicBezTo>
                  <a:cubicBezTo>
                    <a:pt x="2178" y="1245"/>
                    <a:pt x="2177" y="1249"/>
                    <a:pt x="2177" y="1253"/>
                  </a:cubicBezTo>
                  <a:cubicBezTo>
                    <a:pt x="2177" y="1264"/>
                    <a:pt x="2182" y="1276"/>
                    <a:pt x="2190" y="1284"/>
                  </a:cubicBezTo>
                  <a:cubicBezTo>
                    <a:pt x="2201" y="1296"/>
                    <a:pt x="2218" y="1300"/>
                    <a:pt x="2233" y="1296"/>
                  </a:cubicBezTo>
                  <a:cubicBezTo>
                    <a:pt x="2235" y="1296"/>
                    <a:pt x="2237" y="1295"/>
                    <a:pt x="2239" y="1295"/>
                  </a:cubicBezTo>
                  <a:cubicBezTo>
                    <a:pt x="2239" y="1297"/>
                    <a:pt x="2240" y="1300"/>
                    <a:pt x="2242" y="1303"/>
                  </a:cubicBezTo>
                  <a:cubicBezTo>
                    <a:pt x="2250" y="1317"/>
                    <a:pt x="2264" y="1325"/>
                    <a:pt x="2280" y="1326"/>
                  </a:cubicBezTo>
                  <a:cubicBezTo>
                    <a:pt x="2319" y="1326"/>
                    <a:pt x="2357" y="1304"/>
                    <a:pt x="2397" y="1269"/>
                  </a:cubicBezTo>
                  <a:cubicBezTo>
                    <a:pt x="2397" y="1281"/>
                    <a:pt x="2402" y="1292"/>
                    <a:pt x="2411" y="1301"/>
                  </a:cubicBezTo>
                  <a:cubicBezTo>
                    <a:pt x="2428" y="1316"/>
                    <a:pt x="2454" y="1316"/>
                    <a:pt x="2471" y="1301"/>
                  </a:cubicBezTo>
                  <a:cubicBezTo>
                    <a:pt x="2472" y="1301"/>
                    <a:pt x="2473" y="1300"/>
                    <a:pt x="2473" y="1300"/>
                  </a:cubicBezTo>
                  <a:cubicBezTo>
                    <a:pt x="2473" y="1311"/>
                    <a:pt x="2477" y="1322"/>
                    <a:pt x="2485" y="1330"/>
                  </a:cubicBezTo>
                  <a:cubicBezTo>
                    <a:pt x="2502" y="1348"/>
                    <a:pt x="2530" y="1349"/>
                    <a:pt x="2548" y="1333"/>
                  </a:cubicBezTo>
                  <a:cubicBezTo>
                    <a:pt x="2570" y="1313"/>
                    <a:pt x="2570" y="1313"/>
                    <a:pt x="2570" y="1313"/>
                  </a:cubicBezTo>
                  <a:cubicBezTo>
                    <a:pt x="2595" y="1290"/>
                    <a:pt x="2628" y="1260"/>
                    <a:pt x="2660" y="1239"/>
                  </a:cubicBezTo>
                  <a:cubicBezTo>
                    <a:pt x="2675" y="1254"/>
                    <a:pt x="2698" y="1258"/>
                    <a:pt x="2716" y="1247"/>
                  </a:cubicBezTo>
                  <a:cubicBezTo>
                    <a:pt x="2744" y="1230"/>
                    <a:pt x="2762" y="1203"/>
                    <a:pt x="2763" y="1174"/>
                  </a:cubicBezTo>
                  <a:cubicBezTo>
                    <a:pt x="2763" y="1174"/>
                    <a:pt x="2763" y="1173"/>
                    <a:pt x="2763" y="1172"/>
                  </a:cubicBezTo>
                  <a:cubicBezTo>
                    <a:pt x="2763" y="1160"/>
                    <a:pt x="2759" y="1149"/>
                    <a:pt x="2751" y="1140"/>
                  </a:cubicBezTo>
                  <a:cubicBezTo>
                    <a:pt x="2743" y="1132"/>
                    <a:pt x="2732" y="1127"/>
                    <a:pt x="2721" y="1127"/>
                  </a:cubicBezTo>
                  <a:cubicBezTo>
                    <a:pt x="2741" y="1097"/>
                    <a:pt x="2759" y="1065"/>
                    <a:pt x="2766" y="1032"/>
                  </a:cubicBezTo>
                  <a:cubicBezTo>
                    <a:pt x="2766" y="1029"/>
                    <a:pt x="2767" y="1025"/>
                    <a:pt x="2767" y="1022"/>
                  </a:cubicBezTo>
                  <a:cubicBezTo>
                    <a:pt x="2767" y="1011"/>
                    <a:pt x="2763" y="1001"/>
                    <a:pt x="2755" y="992"/>
                  </a:cubicBezTo>
                  <a:cubicBezTo>
                    <a:pt x="2747" y="984"/>
                    <a:pt x="2737" y="979"/>
                    <a:pt x="2725" y="978"/>
                  </a:cubicBezTo>
                  <a:cubicBezTo>
                    <a:pt x="2729" y="967"/>
                    <a:pt x="2731" y="956"/>
                    <a:pt x="2731" y="945"/>
                  </a:cubicBezTo>
                  <a:cubicBezTo>
                    <a:pt x="2731" y="944"/>
                    <a:pt x="2731" y="942"/>
                    <a:pt x="2731" y="940"/>
                  </a:cubicBezTo>
                  <a:cubicBezTo>
                    <a:pt x="2731" y="928"/>
                    <a:pt x="2725" y="917"/>
                    <a:pt x="2716" y="909"/>
                  </a:cubicBezTo>
                  <a:cubicBezTo>
                    <a:pt x="2716" y="909"/>
                    <a:pt x="2716" y="909"/>
                    <a:pt x="2715" y="909"/>
                  </a:cubicBezTo>
                  <a:cubicBezTo>
                    <a:pt x="2737" y="885"/>
                    <a:pt x="2758" y="862"/>
                    <a:pt x="2777" y="837"/>
                  </a:cubicBezTo>
                  <a:cubicBezTo>
                    <a:pt x="2784" y="829"/>
                    <a:pt x="2787" y="819"/>
                    <a:pt x="2787" y="809"/>
                  </a:cubicBezTo>
                  <a:cubicBezTo>
                    <a:pt x="2787" y="797"/>
                    <a:pt x="2783" y="785"/>
                    <a:pt x="2774" y="777"/>
                  </a:cubicBezTo>
                  <a:cubicBezTo>
                    <a:pt x="2757" y="760"/>
                    <a:pt x="2731" y="760"/>
                    <a:pt x="2713" y="775"/>
                  </a:cubicBezTo>
                  <a:cubicBezTo>
                    <a:pt x="2663" y="818"/>
                    <a:pt x="2609" y="858"/>
                    <a:pt x="2556" y="896"/>
                  </a:cubicBezTo>
                  <a:cubicBezTo>
                    <a:pt x="2552" y="899"/>
                    <a:pt x="2548" y="902"/>
                    <a:pt x="2544" y="905"/>
                  </a:cubicBezTo>
                  <a:cubicBezTo>
                    <a:pt x="2595" y="839"/>
                    <a:pt x="2648" y="771"/>
                    <a:pt x="2709" y="715"/>
                  </a:cubicBezTo>
                  <a:cubicBezTo>
                    <a:pt x="2722" y="704"/>
                    <a:pt x="2735" y="693"/>
                    <a:pt x="2748" y="682"/>
                  </a:cubicBezTo>
                  <a:cubicBezTo>
                    <a:pt x="2759" y="673"/>
                    <a:pt x="2764" y="660"/>
                    <a:pt x="2764" y="647"/>
                  </a:cubicBezTo>
                  <a:cubicBezTo>
                    <a:pt x="2764" y="637"/>
                    <a:pt x="2761" y="627"/>
                    <a:pt x="2754" y="619"/>
                  </a:cubicBezTo>
                  <a:cubicBezTo>
                    <a:pt x="2738" y="600"/>
                    <a:pt x="2711" y="597"/>
                    <a:pt x="2691" y="612"/>
                  </a:cubicBezTo>
                  <a:cubicBezTo>
                    <a:pt x="2691" y="612"/>
                    <a:pt x="2690" y="613"/>
                    <a:pt x="2690" y="613"/>
                  </a:cubicBezTo>
                  <a:cubicBezTo>
                    <a:pt x="2690" y="613"/>
                    <a:pt x="2690" y="613"/>
                    <a:pt x="2690" y="613"/>
                  </a:cubicBezTo>
                  <a:cubicBezTo>
                    <a:pt x="2690" y="614"/>
                    <a:pt x="2689" y="614"/>
                    <a:pt x="2689" y="614"/>
                  </a:cubicBezTo>
                  <a:cubicBezTo>
                    <a:pt x="2684" y="618"/>
                    <a:pt x="2678" y="623"/>
                    <a:pt x="2673" y="627"/>
                  </a:cubicBezTo>
                  <a:cubicBezTo>
                    <a:pt x="2677" y="621"/>
                    <a:pt x="2679" y="614"/>
                    <a:pt x="2679" y="606"/>
                  </a:cubicBezTo>
                  <a:cubicBezTo>
                    <a:pt x="2679" y="598"/>
                    <a:pt x="2676" y="589"/>
                    <a:pt x="2671" y="582"/>
                  </a:cubicBezTo>
                  <a:cubicBezTo>
                    <a:pt x="2662" y="568"/>
                    <a:pt x="2647" y="561"/>
                    <a:pt x="2631" y="562"/>
                  </a:cubicBezTo>
                  <a:cubicBezTo>
                    <a:pt x="2645" y="551"/>
                    <a:pt x="2660" y="542"/>
                    <a:pt x="2674" y="533"/>
                  </a:cubicBezTo>
                  <a:cubicBezTo>
                    <a:pt x="2688" y="524"/>
                    <a:pt x="2696" y="509"/>
                    <a:pt x="2696" y="494"/>
                  </a:cubicBezTo>
                  <a:cubicBezTo>
                    <a:pt x="2696" y="486"/>
                    <a:pt x="2694" y="478"/>
                    <a:pt x="2689" y="471"/>
                  </a:cubicBezTo>
                  <a:cubicBezTo>
                    <a:pt x="2676" y="450"/>
                    <a:pt x="2649" y="443"/>
                    <a:pt x="2628" y="456"/>
                  </a:cubicBezTo>
                  <a:cubicBezTo>
                    <a:pt x="2628" y="456"/>
                    <a:pt x="2627" y="456"/>
                    <a:pt x="2627" y="456"/>
                  </a:cubicBezTo>
                  <a:cubicBezTo>
                    <a:pt x="2627" y="456"/>
                    <a:pt x="2627" y="456"/>
                    <a:pt x="2627" y="456"/>
                  </a:cubicBezTo>
                  <a:cubicBezTo>
                    <a:pt x="2627" y="456"/>
                    <a:pt x="2627" y="456"/>
                    <a:pt x="2627" y="456"/>
                  </a:cubicBezTo>
                  <a:cubicBezTo>
                    <a:pt x="2624" y="458"/>
                    <a:pt x="2620" y="460"/>
                    <a:pt x="2617" y="462"/>
                  </a:cubicBezTo>
                  <a:cubicBezTo>
                    <a:pt x="2625" y="456"/>
                    <a:pt x="2632" y="450"/>
                    <a:pt x="2640" y="443"/>
                  </a:cubicBezTo>
                  <a:cubicBezTo>
                    <a:pt x="2650" y="435"/>
                    <a:pt x="2656" y="422"/>
                    <a:pt x="2656" y="409"/>
                  </a:cubicBezTo>
                  <a:cubicBezTo>
                    <a:pt x="2656" y="400"/>
                    <a:pt x="2654" y="392"/>
                    <a:pt x="2649" y="384"/>
                  </a:cubicBezTo>
                  <a:cubicBezTo>
                    <a:pt x="2644" y="376"/>
                    <a:pt x="2636" y="371"/>
                    <a:pt x="2628" y="367"/>
                  </a:cubicBezTo>
                  <a:cubicBezTo>
                    <a:pt x="2633" y="364"/>
                    <a:pt x="2638" y="360"/>
                    <a:pt x="2643" y="357"/>
                  </a:cubicBezTo>
                  <a:cubicBezTo>
                    <a:pt x="2643" y="357"/>
                    <a:pt x="2642" y="357"/>
                    <a:pt x="2642" y="358"/>
                  </a:cubicBezTo>
                  <a:cubicBezTo>
                    <a:pt x="2643" y="357"/>
                    <a:pt x="2644" y="357"/>
                    <a:pt x="2644" y="356"/>
                  </a:cubicBezTo>
                  <a:cubicBezTo>
                    <a:pt x="2657" y="348"/>
                    <a:pt x="2663" y="334"/>
                    <a:pt x="2663" y="320"/>
                  </a:cubicBezTo>
                  <a:cubicBezTo>
                    <a:pt x="2663" y="311"/>
                    <a:pt x="2661" y="302"/>
                    <a:pt x="2656" y="294"/>
                  </a:cubicBezTo>
                  <a:cubicBezTo>
                    <a:pt x="2642" y="274"/>
                    <a:pt x="2614" y="269"/>
                    <a:pt x="2594" y="282"/>
                  </a:cubicBezTo>
                  <a:cubicBezTo>
                    <a:pt x="2593" y="282"/>
                    <a:pt x="2593" y="283"/>
                    <a:pt x="2592" y="283"/>
                  </a:cubicBezTo>
                  <a:cubicBezTo>
                    <a:pt x="2572" y="298"/>
                    <a:pt x="2547" y="309"/>
                    <a:pt x="2521" y="321"/>
                  </a:cubicBezTo>
                  <a:cubicBezTo>
                    <a:pt x="2516" y="323"/>
                    <a:pt x="2512" y="325"/>
                    <a:pt x="2508" y="327"/>
                  </a:cubicBezTo>
                  <a:cubicBezTo>
                    <a:pt x="2524" y="315"/>
                    <a:pt x="2540" y="302"/>
                    <a:pt x="2553" y="287"/>
                  </a:cubicBezTo>
                  <a:cubicBezTo>
                    <a:pt x="2561" y="278"/>
                    <a:pt x="2566" y="267"/>
                    <a:pt x="2566" y="256"/>
                  </a:cubicBezTo>
                  <a:cubicBezTo>
                    <a:pt x="2566" y="249"/>
                    <a:pt x="2564" y="241"/>
                    <a:pt x="2560" y="234"/>
                  </a:cubicBezTo>
                  <a:cubicBezTo>
                    <a:pt x="2550" y="217"/>
                    <a:pt x="2531" y="208"/>
                    <a:pt x="2512" y="212"/>
                  </a:cubicBezTo>
                  <a:cubicBezTo>
                    <a:pt x="2484" y="218"/>
                    <a:pt x="2457" y="232"/>
                    <a:pt x="2431" y="249"/>
                  </a:cubicBezTo>
                  <a:cubicBezTo>
                    <a:pt x="2436" y="242"/>
                    <a:pt x="2438" y="234"/>
                    <a:pt x="2438" y="226"/>
                  </a:cubicBezTo>
                  <a:cubicBezTo>
                    <a:pt x="2438" y="218"/>
                    <a:pt x="2436" y="210"/>
                    <a:pt x="2432" y="203"/>
                  </a:cubicBezTo>
                  <a:cubicBezTo>
                    <a:pt x="2421" y="184"/>
                    <a:pt x="2399" y="176"/>
                    <a:pt x="2378" y="183"/>
                  </a:cubicBezTo>
                  <a:cubicBezTo>
                    <a:pt x="2301" y="211"/>
                    <a:pt x="2231" y="266"/>
                    <a:pt x="2175" y="310"/>
                  </a:cubicBezTo>
                  <a:cubicBezTo>
                    <a:pt x="2086" y="380"/>
                    <a:pt x="2003" y="462"/>
                    <a:pt x="1913" y="568"/>
                  </a:cubicBezTo>
                  <a:cubicBezTo>
                    <a:pt x="1982" y="478"/>
                    <a:pt x="2056" y="390"/>
                    <a:pt x="2141" y="311"/>
                  </a:cubicBezTo>
                  <a:cubicBezTo>
                    <a:pt x="2148" y="305"/>
                    <a:pt x="2159" y="296"/>
                    <a:pt x="2172" y="286"/>
                  </a:cubicBezTo>
                  <a:cubicBezTo>
                    <a:pt x="2213" y="255"/>
                    <a:pt x="2259" y="219"/>
                    <a:pt x="2270" y="177"/>
                  </a:cubicBezTo>
                  <a:cubicBezTo>
                    <a:pt x="2271" y="174"/>
                    <a:pt x="2271" y="170"/>
                    <a:pt x="2271" y="166"/>
                  </a:cubicBezTo>
                  <a:cubicBezTo>
                    <a:pt x="2271" y="154"/>
                    <a:pt x="2266" y="142"/>
                    <a:pt x="2257" y="133"/>
                  </a:cubicBezTo>
                  <a:cubicBezTo>
                    <a:pt x="2246" y="122"/>
                    <a:pt x="2228" y="118"/>
                    <a:pt x="2213" y="123"/>
                  </a:cubicBezTo>
                  <a:cubicBezTo>
                    <a:pt x="2201" y="127"/>
                    <a:pt x="2189" y="132"/>
                    <a:pt x="2177" y="138"/>
                  </a:cubicBezTo>
                  <a:cubicBezTo>
                    <a:pt x="2175" y="136"/>
                    <a:pt x="2173" y="135"/>
                    <a:pt x="2170" y="135"/>
                  </a:cubicBezTo>
                  <a:cubicBezTo>
                    <a:pt x="2126" y="119"/>
                    <a:pt x="2074" y="143"/>
                    <a:pt x="2019" y="176"/>
                  </a:cubicBezTo>
                  <a:cubicBezTo>
                    <a:pt x="2025" y="160"/>
                    <a:pt x="2029" y="145"/>
                    <a:pt x="2029" y="130"/>
                  </a:cubicBezTo>
                  <a:cubicBezTo>
                    <a:pt x="2029" y="126"/>
                    <a:pt x="2028" y="122"/>
                    <a:pt x="2028" y="119"/>
                  </a:cubicBezTo>
                  <a:cubicBezTo>
                    <a:pt x="2025" y="98"/>
                    <a:pt x="2009" y="82"/>
                    <a:pt x="1988" y="80"/>
                  </a:cubicBezTo>
                  <a:cubicBezTo>
                    <a:pt x="1970" y="78"/>
                    <a:pt x="1952" y="81"/>
                    <a:pt x="1934" y="86"/>
                  </a:cubicBezTo>
                  <a:cubicBezTo>
                    <a:pt x="1934" y="86"/>
                    <a:pt x="1934" y="86"/>
                    <a:pt x="1934" y="86"/>
                  </a:cubicBezTo>
                  <a:cubicBezTo>
                    <a:pt x="1918" y="69"/>
                    <a:pt x="1890" y="68"/>
                    <a:pt x="1872" y="84"/>
                  </a:cubicBezTo>
                  <a:cubicBezTo>
                    <a:pt x="1866" y="88"/>
                    <a:pt x="1861" y="94"/>
                    <a:pt x="1856" y="99"/>
                  </a:cubicBezTo>
                  <a:cubicBezTo>
                    <a:pt x="1845" y="108"/>
                    <a:pt x="1833" y="117"/>
                    <a:pt x="1821" y="126"/>
                  </a:cubicBezTo>
                  <a:cubicBezTo>
                    <a:pt x="1823" y="121"/>
                    <a:pt x="1824" y="115"/>
                    <a:pt x="1825" y="109"/>
                  </a:cubicBezTo>
                  <a:cubicBezTo>
                    <a:pt x="1825" y="107"/>
                    <a:pt x="1825" y="105"/>
                    <a:pt x="1825" y="102"/>
                  </a:cubicBezTo>
                  <a:cubicBezTo>
                    <a:pt x="1825" y="90"/>
                    <a:pt x="1821" y="79"/>
                    <a:pt x="1812" y="70"/>
                  </a:cubicBezTo>
                  <a:cubicBezTo>
                    <a:pt x="1802" y="60"/>
                    <a:pt x="1787" y="56"/>
                    <a:pt x="1773" y="58"/>
                  </a:cubicBezTo>
                  <a:cubicBezTo>
                    <a:pt x="1714" y="68"/>
                    <a:pt x="1657" y="106"/>
                    <a:pt x="1611" y="136"/>
                  </a:cubicBezTo>
                  <a:cubicBezTo>
                    <a:pt x="1611" y="136"/>
                    <a:pt x="1610" y="137"/>
                    <a:pt x="1610" y="137"/>
                  </a:cubicBezTo>
                  <a:cubicBezTo>
                    <a:pt x="1610" y="135"/>
                    <a:pt x="1610" y="134"/>
                    <a:pt x="1610" y="132"/>
                  </a:cubicBezTo>
                  <a:cubicBezTo>
                    <a:pt x="1610" y="124"/>
                    <a:pt x="1608" y="116"/>
                    <a:pt x="1603" y="109"/>
                  </a:cubicBezTo>
                  <a:cubicBezTo>
                    <a:pt x="1593" y="91"/>
                    <a:pt x="1571" y="83"/>
                    <a:pt x="1551" y="89"/>
                  </a:cubicBezTo>
                  <a:cubicBezTo>
                    <a:pt x="1495" y="108"/>
                    <a:pt x="1446" y="151"/>
                    <a:pt x="1403" y="190"/>
                  </a:cubicBezTo>
                  <a:cubicBezTo>
                    <a:pt x="1405" y="183"/>
                    <a:pt x="1407" y="176"/>
                    <a:pt x="1408" y="169"/>
                  </a:cubicBezTo>
                  <a:cubicBezTo>
                    <a:pt x="1408" y="167"/>
                    <a:pt x="1408" y="165"/>
                    <a:pt x="1408" y="163"/>
                  </a:cubicBezTo>
                  <a:cubicBezTo>
                    <a:pt x="1408" y="162"/>
                    <a:pt x="1408" y="160"/>
                    <a:pt x="1408" y="159"/>
                  </a:cubicBezTo>
                  <a:cubicBezTo>
                    <a:pt x="1429" y="143"/>
                    <a:pt x="1450" y="127"/>
                    <a:pt x="1470" y="110"/>
                  </a:cubicBezTo>
                  <a:cubicBezTo>
                    <a:pt x="1481" y="101"/>
                    <a:pt x="1486" y="88"/>
                    <a:pt x="1486" y="76"/>
                  </a:cubicBezTo>
                  <a:cubicBezTo>
                    <a:pt x="1486" y="69"/>
                    <a:pt x="1485" y="62"/>
                    <a:pt x="1482" y="56"/>
                  </a:cubicBezTo>
                  <a:cubicBezTo>
                    <a:pt x="1472" y="37"/>
                    <a:pt x="1452" y="27"/>
                    <a:pt x="1431" y="32"/>
                  </a:cubicBezTo>
                  <a:cubicBezTo>
                    <a:pt x="1397" y="39"/>
                    <a:pt x="1365" y="56"/>
                    <a:pt x="1334" y="77"/>
                  </a:cubicBezTo>
                  <a:cubicBezTo>
                    <a:pt x="1321" y="43"/>
                    <a:pt x="1293" y="22"/>
                    <a:pt x="1254" y="17"/>
                  </a:cubicBezTo>
                  <a:cubicBezTo>
                    <a:pt x="1228" y="13"/>
                    <a:pt x="1202" y="17"/>
                    <a:pt x="1180" y="21"/>
                  </a:cubicBezTo>
                  <a:cubicBezTo>
                    <a:pt x="1084" y="39"/>
                    <a:pt x="1001" y="92"/>
                    <a:pt x="927" y="156"/>
                  </a:cubicBezTo>
                  <a:cubicBezTo>
                    <a:pt x="926" y="153"/>
                    <a:pt x="924" y="151"/>
                    <a:pt x="922" y="148"/>
                  </a:cubicBezTo>
                  <a:cubicBezTo>
                    <a:pt x="911" y="134"/>
                    <a:pt x="892" y="128"/>
                    <a:pt x="874" y="133"/>
                  </a:cubicBezTo>
                  <a:cubicBezTo>
                    <a:pt x="800" y="155"/>
                    <a:pt x="699" y="288"/>
                    <a:pt x="540" y="502"/>
                  </a:cubicBezTo>
                  <a:cubicBezTo>
                    <a:pt x="538" y="506"/>
                    <a:pt x="535" y="509"/>
                    <a:pt x="533" y="512"/>
                  </a:cubicBezTo>
                  <a:cubicBezTo>
                    <a:pt x="510" y="542"/>
                    <a:pt x="487" y="573"/>
                    <a:pt x="466" y="603"/>
                  </a:cubicBezTo>
                  <a:cubicBezTo>
                    <a:pt x="430" y="651"/>
                    <a:pt x="394" y="696"/>
                    <a:pt x="363" y="734"/>
                  </a:cubicBezTo>
                  <a:cubicBezTo>
                    <a:pt x="342" y="758"/>
                    <a:pt x="325" y="777"/>
                    <a:pt x="311" y="791"/>
                  </a:cubicBezTo>
                  <a:cubicBezTo>
                    <a:pt x="353" y="736"/>
                    <a:pt x="406" y="656"/>
                    <a:pt x="474" y="545"/>
                  </a:cubicBezTo>
                  <a:cubicBezTo>
                    <a:pt x="490" y="519"/>
                    <a:pt x="505" y="495"/>
                    <a:pt x="509" y="489"/>
                  </a:cubicBezTo>
                  <a:cubicBezTo>
                    <a:pt x="576" y="398"/>
                    <a:pt x="634" y="324"/>
                    <a:pt x="705" y="260"/>
                  </a:cubicBezTo>
                  <a:cubicBezTo>
                    <a:pt x="717" y="249"/>
                    <a:pt x="717" y="249"/>
                    <a:pt x="717" y="249"/>
                  </a:cubicBezTo>
                  <a:cubicBezTo>
                    <a:pt x="739" y="231"/>
                    <a:pt x="763" y="210"/>
                    <a:pt x="778" y="182"/>
                  </a:cubicBezTo>
                  <a:cubicBezTo>
                    <a:pt x="782" y="175"/>
                    <a:pt x="784" y="167"/>
                    <a:pt x="784" y="160"/>
                  </a:cubicBezTo>
                  <a:cubicBezTo>
                    <a:pt x="784" y="148"/>
                    <a:pt x="779" y="136"/>
                    <a:pt x="770" y="127"/>
                  </a:cubicBezTo>
                  <a:cubicBezTo>
                    <a:pt x="755" y="113"/>
                    <a:pt x="732" y="111"/>
                    <a:pt x="715" y="122"/>
                  </a:cubicBezTo>
                  <a:cubicBezTo>
                    <a:pt x="605" y="192"/>
                    <a:pt x="514" y="303"/>
                    <a:pt x="433" y="402"/>
                  </a:cubicBezTo>
                  <a:cubicBezTo>
                    <a:pt x="420" y="418"/>
                    <a:pt x="420" y="418"/>
                    <a:pt x="420" y="418"/>
                  </a:cubicBezTo>
                  <a:cubicBezTo>
                    <a:pt x="376" y="472"/>
                    <a:pt x="332" y="529"/>
                    <a:pt x="293" y="590"/>
                  </a:cubicBezTo>
                  <a:cubicBezTo>
                    <a:pt x="327" y="536"/>
                    <a:pt x="367" y="484"/>
                    <a:pt x="404" y="437"/>
                  </a:cubicBezTo>
                  <a:cubicBezTo>
                    <a:pt x="433" y="400"/>
                    <a:pt x="459" y="360"/>
                    <a:pt x="484" y="321"/>
                  </a:cubicBezTo>
                  <a:cubicBezTo>
                    <a:pt x="515" y="272"/>
                    <a:pt x="545" y="226"/>
                    <a:pt x="580" y="187"/>
                  </a:cubicBezTo>
                  <a:cubicBezTo>
                    <a:pt x="592" y="177"/>
                    <a:pt x="603" y="166"/>
                    <a:pt x="615" y="155"/>
                  </a:cubicBezTo>
                  <a:cubicBezTo>
                    <a:pt x="625" y="150"/>
                    <a:pt x="640" y="146"/>
                    <a:pt x="651" y="143"/>
                  </a:cubicBezTo>
                  <a:cubicBezTo>
                    <a:pt x="687" y="134"/>
                    <a:pt x="732" y="122"/>
                    <a:pt x="753" y="82"/>
                  </a:cubicBezTo>
                  <a:cubicBezTo>
                    <a:pt x="756" y="76"/>
                    <a:pt x="758" y="69"/>
                    <a:pt x="758" y="62"/>
                  </a:cubicBezTo>
                  <a:cubicBezTo>
                    <a:pt x="758" y="56"/>
                    <a:pt x="757" y="50"/>
                    <a:pt x="754" y="44"/>
                  </a:cubicBezTo>
                  <a:cubicBezTo>
                    <a:pt x="749" y="32"/>
                    <a:pt x="739" y="23"/>
                    <a:pt x="726" y="19"/>
                  </a:cubicBezTo>
                  <a:cubicBezTo>
                    <a:pt x="669" y="0"/>
                    <a:pt x="594" y="50"/>
                    <a:pt x="573" y="70"/>
                  </a:cubicBezTo>
                  <a:close/>
                  <a:moveTo>
                    <a:pt x="1117" y="136"/>
                  </a:moveTo>
                  <a:cubicBezTo>
                    <a:pt x="1109" y="140"/>
                    <a:pt x="1102" y="144"/>
                    <a:pt x="1095" y="149"/>
                  </a:cubicBezTo>
                  <a:cubicBezTo>
                    <a:pt x="1094" y="149"/>
                    <a:pt x="1094" y="148"/>
                    <a:pt x="1093" y="148"/>
                  </a:cubicBezTo>
                  <a:cubicBezTo>
                    <a:pt x="1101" y="143"/>
                    <a:pt x="1109" y="139"/>
                    <a:pt x="1117" y="136"/>
                  </a:cubicBezTo>
                  <a:close/>
                  <a:moveTo>
                    <a:pt x="1249" y="107"/>
                  </a:moveTo>
                  <a:cubicBezTo>
                    <a:pt x="1250" y="108"/>
                    <a:pt x="1250" y="108"/>
                    <a:pt x="1250" y="108"/>
                  </a:cubicBezTo>
                  <a:cubicBezTo>
                    <a:pt x="1250" y="108"/>
                    <a:pt x="1250" y="109"/>
                    <a:pt x="1250" y="110"/>
                  </a:cubicBezTo>
                  <a:cubicBezTo>
                    <a:pt x="1250" y="115"/>
                    <a:pt x="1249" y="125"/>
                    <a:pt x="1240" y="146"/>
                  </a:cubicBezTo>
                  <a:cubicBezTo>
                    <a:pt x="1239" y="137"/>
                    <a:pt x="1236" y="128"/>
                    <a:pt x="1230" y="120"/>
                  </a:cubicBezTo>
                  <a:cubicBezTo>
                    <a:pt x="1225" y="114"/>
                    <a:pt x="1218" y="110"/>
                    <a:pt x="1211" y="107"/>
                  </a:cubicBezTo>
                  <a:cubicBezTo>
                    <a:pt x="1237" y="104"/>
                    <a:pt x="1246" y="105"/>
                    <a:pt x="1249" y="107"/>
                  </a:cubicBezTo>
                  <a:close/>
                  <a:moveTo>
                    <a:pt x="590" y="586"/>
                  </a:moveTo>
                  <a:cubicBezTo>
                    <a:pt x="580" y="605"/>
                    <a:pt x="569" y="624"/>
                    <a:pt x="559" y="643"/>
                  </a:cubicBezTo>
                  <a:cubicBezTo>
                    <a:pt x="543" y="673"/>
                    <a:pt x="543" y="673"/>
                    <a:pt x="543" y="673"/>
                  </a:cubicBezTo>
                  <a:cubicBezTo>
                    <a:pt x="527" y="702"/>
                    <a:pt x="509" y="735"/>
                    <a:pt x="494" y="771"/>
                  </a:cubicBezTo>
                  <a:cubicBezTo>
                    <a:pt x="473" y="803"/>
                    <a:pt x="452" y="836"/>
                    <a:pt x="432" y="869"/>
                  </a:cubicBezTo>
                  <a:cubicBezTo>
                    <a:pt x="409" y="905"/>
                    <a:pt x="385" y="942"/>
                    <a:pt x="361" y="979"/>
                  </a:cubicBezTo>
                  <a:cubicBezTo>
                    <a:pt x="395" y="888"/>
                    <a:pt x="440" y="801"/>
                    <a:pt x="496" y="717"/>
                  </a:cubicBezTo>
                  <a:cubicBezTo>
                    <a:pt x="510" y="695"/>
                    <a:pt x="526" y="674"/>
                    <a:pt x="541" y="652"/>
                  </a:cubicBezTo>
                  <a:cubicBezTo>
                    <a:pt x="557" y="631"/>
                    <a:pt x="573" y="609"/>
                    <a:pt x="590" y="586"/>
                  </a:cubicBezTo>
                  <a:close/>
                  <a:moveTo>
                    <a:pt x="665" y="689"/>
                  </a:moveTo>
                  <a:cubicBezTo>
                    <a:pt x="675" y="674"/>
                    <a:pt x="684" y="659"/>
                    <a:pt x="694" y="645"/>
                  </a:cubicBezTo>
                  <a:cubicBezTo>
                    <a:pt x="667" y="690"/>
                    <a:pt x="642" y="734"/>
                    <a:pt x="620" y="775"/>
                  </a:cubicBezTo>
                  <a:cubicBezTo>
                    <a:pt x="615" y="779"/>
                    <a:pt x="611" y="783"/>
                    <a:pt x="606" y="787"/>
                  </a:cubicBezTo>
                  <a:cubicBezTo>
                    <a:pt x="625" y="755"/>
                    <a:pt x="645" y="722"/>
                    <a:pt x="665" y="689"/>
                  </a:cubicBezTo>
                  <a:close/>
                  <a:moveTo>
                    <a:pt x="636" y="1095"/>
                  </a:moveTo>
                  <a:cubicBezTo>
                    <a:pt x="635" y="1096"/>
                    <a:pt x="634" y="1097"/>
                    <a:pt x="633" y="1098"/>
                  </a:cubicBezTo>
                  <a:cubicBezTo>
                    <a:pt x="633" y="1098"/>
                    <a:pt x="633" y="1097"/>
                    <a:pt x="633" y="1097"/>
                  </a:cubicBezTo>
                  <a:cubicBezTo>
                    <a:pt x="634" y="1096"/>
                    <a:pt x="635" y="1095"/>
                    <a:pt x="636" y="1095"/>
                  </a:cubicBezTo>
                  <a:close/>
                  <a:moveTo>
                    <a:pt x="1275" y="453"/>
                  </a:moveTo>
                  <a:cubicBezTo>
                    <a:pt x="1244" y="495"/>
                    <a:pt x="1217" y="535"/>
                    <a:pt x="1196" y="569"/>
                  </a:cubicBezTo>
                  <a:cubicBezTo>
                    <a:pt x="1154" y="636"/>
                    <a:pt x="1115" y="711"/>
                    <a:pt x="1074" y="800"/>
                  </a:cubicBezTo>
                  <a:cubicBezTo>
                    <a:pt x="1066" y="811"/>
                    <a:pt x="1059" y="823"/>
                    <a:pt x="1051" y="834"/>
                  </a:cubicBezTo>
                  <a:cubicBezTo>
                    <a:pt x="1004" y="903"/>
                    <a:pt x="956" y="975"/>
                    <a:pt x="905" y="1042"/>
                  </a:cubicBezTo>
                  <a:cubicBezTo>
                    <a:pt x="891" y="1061"/>
                    <a:pt x="891" y="1061"/>
                    <a:pt x="891" y="1061"/>
                  </a:cubicBezTo>
                  <a:cubicBezTo>
                    <a:pt x="889" y="1064"/>
                    <a:pt x="886" y="1068"/>
                    <a:pt x="882" y="1073"/>
                  </a:cubicBezTo>
                  <a:cubicBezTo>
                    <a:pt x="893" y="1042"/>
                    <a:pt x="906" y="1011"/>
                    <a:pt x="916" y="988"/>
                  </a:cubicBezTo>
                  <a:cubicBezTo>
                    <a:pt x="926" y="964"/>
                    <a:pt x="926" y="964"/>
                    <a:pt x="926" y="964"/>
                  </a:cubicBezTo>
                  <a:cubicBezTo>
                    <a:pt x="974" y="842"/>
                    <a:pt x="1042" y="721"/>
                    <a:pt x="1129" y="605"/>
                  </a:cubicBezTo>
                  <a:cubicBezTo>
                    <a:pt x="1145" y="584"/>
                    <a:pt x="1162" y="563"/>
                    <a:pt x="1179" y="542"/>
                  </a:cubicBezTo>
                  <a:cubicBezTo>
                    <a:pt x="1210" y="511"/>
                    <a:pt x="1242" y="482"/>
                    <a:pt x="1275" y="453"/>
                  </a:cubicBezTo>
                  <a:close/>
                  <a:moveTo>
                    <a:pt x="1253" y="701"/>
                  </a:moveTo>
                  <a:cubicBezTo>
                    <a:pt x="1290" y="652"/>
                    <a:pt x="1332" y="597"/>
                    <a:pt x="1378" y="541"/>
                  </a:cubicBezTo>
                  <a:cubicBezTo>
                    <a:pt x="1360" y="567"/>
                    <a:pt x="1341" y="594"/>
                    <a:pt x="1322" y="623"/>
                  </a:cubicBezTo>
                  <a:cubicBezTo>
                    <a:pt x="1282" y="683"/>
                    <a:pt x="1244" y="745"/>
                    <a:pt x="1207" y="805"/>
                  </a:cubicBezTo>
                  <a:cubicBezTo>
                    <a:pt x="1198" y="820"/>
                    <a:pt x="1188" y="836"/>
                    <a:pt x="1179" y="851"/>
                  </a:cubicBezTo>
                  <a:cubicBezTo>
                    <a:pt x="1190" y="819"/>
                    <a:pt x="1202" y="787"/>
                    <a:pt x="1214" y="755"/>
                  </a:cubicBezTo>
                  <a:cubicBezTo>
                    <a:pt x="1227" y="737"/>
                    <a:pt x="1240" y="719"/>
                    <a:pt x="1253" y="701"/>
                  </a:cubicBezTo>
                  <a:close/>
                  <a:moveTo>
                    <a:pt x="1852" y="240"/>
                  </a:moveTo>
                  <a:cubicBezTo>
                    <a:pt x="1872" y="226"/>
                    <a:pt x="1872" y="226"/>
                    <a:pt x="1872" y="226"/>
                  </a:cubicBezTo>
                  <a:cubicBezTo>
                    <a:pt x="1874" y="224"/>
                    <a:pt x="1877" y="222"/>
                    <a:pt x="1880" y="220"/>
                  </a:cubicBezTo>
                  <a:cubicBezTo>
                    <a:pt x="1866" y="236"/>
                    <a:pt x="1852" y="251"/>
                    <a:pt x="1839" y="264"/>
                  </a:cubicBezTo>
                  <a:cubicBezTo>
                    <a:pt x="1825" y="279"/>
                    <a:pt x="1813" y="292"/>
                    <a:pt x="1805" y="302"/>
                  </a:cubicBezTo>
                  <a:cubicBezTo>
                    <a:pt x="1788" y="323"/>
                    <a:pt x="1771" y="345"/>
                    <a:pt x="1753" y="367"/>
                  </a:cubicBezTo>
                  <a:cubicBezTo>
                    <a:pt x="1683" y="431"/>
                    <a:pt x="1622" y="502"/>
                    <a:pt x="1572" y="578"/>
                  </a:cubicBezTo>
                  <a:cubicBezTo>
                    <a:pt x="1555" y="603"/>
                    <a:pt x="1539" y="629"/>
                    <a:pt x="1525" y="656"/>
                  </a:cubicBezTo>
                  <a:cubicBezTo>
                    <a:pt x="1506" y="680"/>
                    <a:pt x="1487" y="704"/>
                    <a:pt x="1469" y="729"/>
                  </a:cubicBezTo>
                  <a:cubicBezTo>
                    <a:pt x="1449" y="756"/>
                    <a:pt x="1429" y="783"/>
                    <a:pt x="1410" y="811"/>
                  </a:cubicBezTo>
                  <a:cubicBezTo>
                    <a:pt x="1419" y="788"/>
                    <a:pt x="1428" y="766"/>
                    <a:pt x="1438" y="743"/>
                  </a:cubicBezTo>
                  <a:cubicBezTo>
                    <a:pt x="1444" y="735"/>
                    <a:pt x="1450" y="727"/>
                    <a:pt x="1455" y="719"/>
                  </a:cubicBezTo>
                  <a:cubicBezTo>
                    <a:pt x="1549" y="587"/>
                    <a:pt x="1647" y="462"/>
                    <a:pt x="1749" y="349"/>
                  </a:cubicBezTo>
                  <a:cubicBezTo>
                    <a:pt x="1749" y="349"/>
                    <a:pt x="1797" y="294"/>
                    <a:pt x="1797" y="294"/>
                  </a:cubicBezTo>
                  <a:cubicBezTo>
                    <a:pt x="1807" y="281"/>
                    <a:pt x="1818" y="269"/>
                    <a:pt x="1829" y="257"/>
                  </a:cubicBezTo>
                  <a:cubicBezTo>
                    <a:pt x="1837" y="251"/>
                    <a:pt x="1844" y="245"/>
                    <a:pt x="1852" y="240"/>
                  </a:cubicBezTo>
                  <a:close/>
                  <a:moveTo>
                    <a:pt x="1894" y="365"/>
                  </a:moveTo>
                  <a:cubicBezTo>
                    <a:pt x="1808" y="450"/>
                    <a:pt x="1732" y="541"/>
                    <a:pt x="1666" y="637"/>
                  </a:cubicBezTo>
                  <a:cubicBezTo>
                    <a:pt x="1654" y="654"/>
                    <a:pt x="1643" y="672"/>
                    <a:pt x="1632" y="689"/>
                  </a:cubicBezTo>
                  <a:cubicBezTo>
                    <a:pt x="1613" y="709"/>
                    <a:pt x="1595" y="729"/>
                    <a:pt x="1577" y="748"/>
                  </a:cubicBezTo>
                  <a:cubicBezTo>
                    <a:pt x="1584" y="734"/>
                    <a:pt x="1592" y="720"/>
                    <a:pt x="1600" y="706"/>
                  </a:cubicBezTo>
                  <a:cubicBezTo>
                    <a:pt x="1674" y="609"/>
                    <a:pt x="1749" y="515"/>
                    <a:pt x="1818" y="429"/>
                  </a:cubicBezTo>
                  <a:cubicBezTo>
                    <a:pt x="1842" y="407"/>
                    <a:pt x="1868" y="386"/>
                    <a:pt x="1894" y="365"/>
                  </a:cubicBezTo>
                  <a:close/>
                  <a:moveTo>
                    <a:pt x="2264" y="375"/>
                  </a:moveTo>
                  <a:cubicBezTo>
                    <a:pt x="2282" y="361"/>
                    <a:pt x="2301" y="348"/>
                    <a:pt x="2321" y="335"/>
                  </a:cubicBezTo>
                  <a:cubicBezTo>
                    <a:pt x="2335" y="325"/>
                    <a:pt x="2350" y="315"/>
                    <a:pt x="2364" y="305"/>
                  </a:cubicBezTo>
                  <a:cubicBezTo>
                    <a:pt x="2357" y="312"/>
                    <a:pt x="2349" y="320"/>
                    <a:pt x="2342" y="327"/>
                  </a:cubicBezTo>
                  <a:cubicBezTo>
                    <a:pt x="2336" y="331"/>
                    <a:pt x="2329" y="335"/>
                    <a:pt x="2323" y="340"/>
                  </a:cubicBezTo>
                  <a:cubicBezTo>
                    <a:pt x="2134" y="479"/>
                    <a:pt x="1989" y="622"/>
                    <a:pt x="1879" y="775"/>
                  </a:cubicBezTo>
                  <a:cubicBezTo>
                    <a:pt x="1873" y="785"/>
                    <a:pt x="1866" y="795"/>
                    <a:pt x="1859" y="805"/>
                  </a:cubicBezTo>
                  <a:cubicBezTo>
                    <a:pt x="1837" y="827"/>
                    <a:pt x="1816" y="850"/>
                    <a:pt x="1794" y="873"/>
                  </a:cubicBezTo>
                  <a:cubicBezTo>
                    <a:pt x="1822" y="832"/>
                    <a:pt x="1852" y="791"/>
                    <a:pt x="1883" y="751"/>
                  </a:cubicBezTo>
                  <a:cubicBezTo>
                    <a:pt x="1979" y="634"/>
                    <a:pt x="2107" y="491"/>
                    <a:pt x="2264" y="375"/>
                  </a:cubicBezTo>
                  <a:close/>
                  <a:moveTo>
                    <a:pt x="1932" y="859"/>
                  </a:moveTo>
                  <a:cubicBezTo>
                    <a:pt x="2029" y="762"/>
                    <a:pt x="2029" y="762"/>
                    <a:pt x="2029" y="762"/>
                  </a:cubicBezTo>
                  <a:cubicBezTo>
                    <a:pt x="2033" y="757"/>
                    <a:pt x="2038" y="752"/>
                    <a:pt x="2043" y="748"/>
                  </a:cubicBezTo>
                  <a:cubicBezTo>
                    <a:pt x="2009" y="799"/>
                    <a:pt x="1977" y="852"/>
                    <a:pt x="1946" y="903"/>
                  </a:cubicBezTo>
                  <a:cubicBezTo>
                    <a:pt x="1923" y="943"/>
                    <a:pt x="1923" y="943"/>
                    <a:pt x="1923" y="943"/>
                  </a:cubicBezTo>
                  <a:cubicBezTo>
                    <a:pt x="1914" y="958"/>
                    <a:pt x="1903" y="973"/>
                    <a:pt x="1893" y="989"/>
                  </a:cubicBezTo>
                  <a:cubicBezTo>
                    <a:pt x="1871" y="1013"/>
                    <a:pt x="1849" y="1037"/>
                    <a:pt x="1829" y="1060"/>
                  </a:cubicBezTo>
                  <a:cubicBezTo>
                    <a:pt x="1856" y="989"/>
                    <a:pt x="1889" y="923"/>
                    <a:pt x="1929" y="862"/>
                  </a:cubicBezTo>
                  <a:cubicBezTo>
                    <a:pt x="1930" y="861"/>
                    <a:pt x="1931" y="860"/>
                    <a:pt x="1932" y="859"/>
                  </a:cubicBezTo>
                  <a:close/>
                </a:path>
              </a:pathLst>
            </a:custGeom>
            <a:solidFill>
              <a:srgbClr val="F79646">
                <a:lumMod val="40000"/>
                <a:lumOff val="60000"/>
              </a:srgbClr>
            </a:solidFill>
            <a:ln>
              <a:noFill/>
            </a:ln>
          </p:spPr>
          <p:txBody>
            <a:bodyPr/>
            <a:p>
              <a:endParaRPr lang="zh-CN" altLang="en-US">
                <a:latin typeface="Times New Roman" panose="02020603050405020304" charset="0"/>
                <a:ea typeface="宋体-简" panose="02010800040101010101" charset="-122"/>
                <a:cs typeface="Times New Roman" panose="02020603050405020304" charset="0"/>
              </a:endParaRPr>
            </a:p>
          </p:txBody>
        </p:sp>
        <p:sp>
          <p:nvSpPr>
            <p:cNvPr id="110" name="TextBox 22"/>
            <p:cNvSpPr txBox="1"/>
            <p:nvPr/>
          </p:nvSpPr>
          <p:spPr>
            <a:xfrm>
              <a:off x="644" y="461"/>
              <a:ext cx="11526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</a:rPr>
                <a:t>新</a:t>
              </a:r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sym typeface="+mn-ea"/>
                </a:rPr>
                <a:t>知</a:t>
              </a:r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</a:rPr>
                <a:t>探究</a:t>
              </a:r>
              <a:endPara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宋体-简" panose="02010800040101010101" charset="-122"/>
              </a:endParaRPr>
            </a:p>
          </p:txBody>
        </p:sp>
      </p:grpSp>
      <p:sp>
        <p:nvSpPr>
          <p:cNvPr id="13329" name="文本框 313353"/>
          <p:cNvSpPr txBox="1"/>
          <p:nvPr/>
        </p:nvSpPr>
        <p:spPr>
          <a:xfrm>
            <a:off x="1182370" y="3076575"/>
            <a:ext cx="10299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cs typeface="微软雅黑" panose="020B0503020204020204" charset="-122"/>
              </a:rPr>
              <a:t>现象：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313353"/>
          <p:cNvSpPr txBox="1"/>
          <p:nvPr/>
        </p:nvSpPr>
        <p:spPr>
          <a:xfrm>
            <a:off x="2373630" y="3076575"/>
            <a:ext cx="60521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cs typeface="微软雅黑" panose="020B0503020204020204" charset="-122"/>
              </a:rPr>
              <a:t>木条不复燃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13353"/>
          <p:cNvSpPr txBox="1"/>
          <p:nvPr/>
        </p:nvSpPr>
        <p:spPr>
          <a:xfrm>
            <a:off x="1182370" y="4060825"/>
            <a:ext cx="10299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cs typeface="微软雅黑" panose="020B0503020204020204" charset="-122"/>
              </a:rPr>
              <a:t>分析：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313353"/>
          <p:cNvSpPr txBox="1"/>
          <p:nvPr/>
        </p:nvSpPr>
        <p:spPr>
          <a:xfrm>
            <a:off x="2386330" y="3951605"/>
            <a:ext cx="5856605" cy="7308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cs typeface="微软雅黑" panose="020B0503020204020204" charset="-122"/>
              </a:rPr>
              <a:t>二氧化锰</a:t>
            </a:r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cs typeface="微软雅黑" panose="020B0503020204020204" charset="-122"/>
              </a:rPr>
              <a:t>不能产生</a:t>
            </a:r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cs typeface="微软雅黑" panose="020B0503020204020204" charset="-122"/>
                <a:sym typeface="+mn-ea"/>
              </a:rPr>
              <a:t>氧气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310515" y="1107440"/>
            <a:ext cx="113785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3200" dirty="0">
                <a:sym typeface="+mn-ea"/>
              </a:rPr>
              <a:t>         </a:t>
            </a:r>
            <a:r>
              <a:rPr lang="zh-CN" altLang="en-US" sz="3200" dirty="0">
                <a:sym typeface="+mn-ea"/>
              </a:rPr>
              <a:t>实验三</a:t>
            </a:r>
            <a:r>
              <a:rPr lang="en-US" altLang="zh-CN" sz="3200" dirty="0">
                <a:latin typeface="宋体" panose="02010600030101010101" pitchFamily="2" charset="-122"/>
                <a:sym typeface="+mn-ea"/>
              </a:rPr>
              <a:t>:</a:t>
            </a:r>
            <a:r>
              <a:rPr lang="zh-CN" sz="3200" dirty="0">
                <a:latin typeface="宋体" panose="02010600030101010101" pitchFamily="2" charset="-122"/>
                <a:sym typeface="+mn-ea"/>
              </a:rPr>
              <a:t>再取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0.5g</a:t>
            </a:r>
            <a:r>
              <a:rPr sz="3200" dirty="0">
                <a:latin typeface="宋体" panose="02010600030101010101" pitchFamily="2" charset="-122"/>
                <a:sym typeface="+mn-ea"/>
              </a:rPr>
              <a:t>二氧化锰</a:t>
            </a:r>
            <a:r>
              <a:rPr lang="zh-CN" sz="3200" dirty="0">
                <a:latin typeface="宋体" panose="02010600030101010101" pitchFamily="2" charset="-122"/>
                <a:sym typeface="+mn-ea"/>
              </a:rPr>
              <a:t>于第三支</a:t>
            </a:r>
            <a:r>
              <a:rPr sz="3200" dirty="0">
                <a:latin typeface="宋体" panose="02010600030101010101" pitchFamily="2" charset="-122"/>
                <a:sym typeface="+mn-ea"/>
              </a:rPr>
              <a:t>试管中，</a:t>
            </a:r>
            <a:r>
              <a:rPr lang="zh-CN" sz="3200" dirty="0">
                <a:latin typeface="宋体" panose="02010600030101010101" pitchFamily="2" charset="-122"/>
                <a:sym typeface="+mn-ea"/>
              </a:rPr>
              <a:t>再</a:t>
            </a:r>
            <a:r>
              <a:rPr sz="3200" dirty="0">
                <a:latin typeface="宋体" panose="02010600030101010101" pitchFamily="2" charset="-122"/>
                <a:sym typeface="+mn-ea"/>
              </a:rPr>
              <a:t>量取4mL的过氧化氢溶液加入，将带火星的木条伸入试管</a:t>
            </a:r>
            <a:r>
              <a:rPr lang="zh-CN" sz="3200" dirty="0">
                <a:latin typeface="宋体" panose="02010600030101010101" pitchFamily="2" charset="-122"/>
                <a:sym typeface="+mn-ea"/>
              </a:rPr>
              <a:t>内</a:t>
            </a:r>
            <a:r>
              <a:rPr sz="3200" dirty="0">
                <a:latin typeface="宋体" panose="02010600030101010101" pitchFamily="2" charset="-122"/>
                <a:sym typeface="+mn-ea"/>
              </a:rPr>
              <a:t>，观察。 </a:t>
            </a:r>
            <a:endParaRPr sz="3200" dirty="0">
              <a:latin typeface="宋体" panose="02010600030101010101" pitchFamily="2" charset="-122"/>
              <a:sym typeface="+mn-ea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310515" y="304165"/>
            <a:ext cx="2075576" cy="803275"/>
            <a:chOff x="153" y="352"/>
            <a:chExt cx="12017" cy="1265"/>
          </a:xfrm>
        </p:grpSpPr>
        <p:sp>
          <p:nvSpPr>
            <p:cNvPr id="109" name="PA_任意多边形 5"/>
            <p:cNvSpPr>
              <a:spLocks noEditPoints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53" y="352"/>
              <a:ext cx="11500" cy="1265"/>
            </a:xfrm>
            <a:custGeom>
              <a:avLst/>
              <a:gdLst>
                <a:gd name="T0" fmla="*/ 342 w 2787"/>
                <a:gd name="T1" fmla="*/ 280 h 1349"/>
                <a:gd name="T2" fmla="*/ 170 w 2787"/>
                <a:gd name="T3" fmla="*/ 344 h 1349"/>
                <a:gd name="T4" fmla="*/ 143 w 2787"/>
                <a:gd name="T5" fmla="*/ 698 h 1349"/>
                <a:gd name="T6" fmla="*/ 214 w 2787"/>
                <a:gd name="T7" fmla="*/ 912 h 1349"/>
                <a:gd name="T8" fmla="*/ 230 w 2787"/>
                <a:gd name="T9" fmla="*/ 1199 h 1349"/>
                <a:gd name="T10" fmla="*/ 506 w 2787"/>
                <a:gd name="T11" fmla="*/ 1115 h 1349"/>
                <a:gd name="T12" fmla="*/ 727 w 2787"/>
                <a:gd name="T13" fmla="*/ 1124 h 1349"/>
                <a:gd name="T14" fmla="*/ 944 w 2787"/>
                <a:gd name="T15" fmla="*/ 1141 h 1349"/>
                <a:gd name="T16" fmla="*/ 1129 w 2787"/>
                <a:gd name="T17" fmla="*/ 1226 h 1349"/>
                <a:gd name="T18" fmla="*/ 1335 w 2787"/>
                <a:gd name="T19" fmla="*/ 1185 h 1349"/>
                <a:gd name="T20" fmla="*/ 1521 w 2787"/>
                <a:gd name="T21" fmla="*/ 1247 h 1349"/>
                <a:gd name="T22" fmla="*/ 1690 w 2787"/>
                <a:gd name="T23" fmla="*/ 1203 h 1349"/>
                <a:gd name="T24" fmla="*/ 1912 w 2787"/>
                <a:gd name="T25" fmla="*/ 1176 h 1349"/>
                <a:gd name="T26" fmla="*/ 2077 w 2787"/>
                <a:gd name="T27" fmla="*/ 1212 h 1349"/>
                <a:gd name="T28" fmla="*/ 2177 w 2787"/>
                <a:gd name="T29" fmla="*/ 1253 h 1349"/>
                <a:gd name="T30" fmla="*/ 2397 w 2787"/>
                <a:gd name="T31" fmla="*/ 1269 h 1349"/>
                <a:gd name="T32" fmla="*/ 2570 w 2787"/>
                <a:gd name="T33" fmla="*/ 1313 h 1349"/>
                <a:gd name="T34" fmla="*/ 2721 w 2787"/>
                <a:gd name="T35" fmla="*/ 1127 h 1349"/>
                <a:gd name="T36" fmla="*/ 2731 w 2787"/>
                <a:gd name="T37" fmla="*/ 940 h 1349"/>
                <a:gd name="T38" fmla="*/ 2713 w 2787"/>
                <a:gd name="T39" fmla="*/ 775 h 1349"/>
                <a:gd name="T40" fmla="*/ 2754 w 2787"/>
                <a:gd name="T41" fmla="*/ 619 h 1349"/>
                <a:gd name="T42" fmla="*/ 2679 w 2787"/>
                <a:gd name="T43" fmla="*/ 606 h 1349"/>
                <a:gd name="T44" fmla="*/ 2628 w 2787"/>
                <a:gd name="T45" fmla="*/ 456 h 1349"/>
                <a:gd name="T46" fmla="*/ 2656 w 2787"/>
                <a:gd name="T47" fmla="*/ 409 h 1349"/>
                <a:gd name="T48" fmla="*/ 2663 w 2787"/>
                <a:gd name="T49" fmla="*/ 320 h 1349"/>
                <a:gd name="T50" fmla="*/ 2553 w 2787"/>
                <a:gd name="T51" fmla="*/ 287 h 1349"/>
                <a:gd name="T52" fmla="*/ 2432 w 2787"/>
                <a:gd name="T53" fmla="*/ 203 h 1349"/>
                <a:gd name="T54" fmla="*/ 2270 w 2787"/>
                <a:gd name="T55" fmla="*/ 177 h 1349"/>
                <a:gd name="T56" fmla="*/ 2019 w 2787"/>
                <a:gd name="T57" fmla="*/ 176 h 1349"/>
                <a:gd name="T58" fmla="*/ 1872 w 2787"/>
                <a:gd name="T59" fmla="*/ 84 h 1349"/>
                <a:gd name="T60" fmla="*/ 1773 w 2787"/>
                <a:gd name="T61" fmla="*/ 58 h 1349"/>
                <a:gd name="T62" fmla="*/ 1403 w 2787"/>
                <a:gd name="T63" fmla="*/ 190 h 1349"/>
                <a:gd name="T64" fmla="*/ 1482 w 2787"/>
                <a:gd name="T65" fmla="*/ 56 h 1349"/>
                <a:gd name="T66" fmla="*/ 922 w 2787"/>
                <a:gd name="T67" fmla="*/ 148 h 1349"/>
                <a:gd name="T68" fmla="*/ 311 w 2787"/>
                <a:gd name="T69" fmla="*/ 791 h 1349"/>
                <a:gd name="T70" fmla="*/ 784 w 2787"/>
                <a:gd name="T71" fmla="*/ 160 h 1349"/>
                <a:gd name="T72" fmla="*/ 404 w 2787"/>
                <a:gd name="T73" fmla="*/ 437 h 1349"/>
                <a:gd name="T74" fmla="*/ 758 w 2787"/>
                <a:gd name="T75" fmla="*/ 62 h 1349"/>
                <a:gd name="T76" fmla="*/ 1093 w 2787"/>
                <a:gd name="T77" fmla="*/ 148 h 1349"/>
                <a:gd name="T78" fmla="*/ 1230 w 2787"/>
                <a:gd name="T79" fmla="*/ 120 h 1349"/>
                <a:gd name="T80" fmla="*/ 494 w 2787"/>
                <a:gd name="T81" fmla="*/ 771 h 1349"/>
                <a:gd name="T82" fmla="*/ 665 w 2787"/>
                <a:gd name="T83" fmla="*/ 689 h 1349"/>
                <a:gd name="T84" fmla="*/ 633 w 2787"/>
                <a:gd name="T85" fmla="*/ 1098 h 1349"/>
                <a:gd name="T86" fmla="*/ 1051 w 2787"/>
                <a:gd name="T87" fmla="*/ 834 h 1349"/>
                <a:gd name="T88" fmla="*/ 1129 w 2787"/>
                <a:gd name="T89" fmla="*/ 605 h 1349"/>
                <a:gd name="T90" fmla="*/ 1207 w 2787"/>
                <a:gd name="T91" fmla="*/ 805 h 1349"/>
                <a:gd name="T92" fmla="*/ 1880 w 2787"/>
                <a:gd name="T93" fmla="*/ 220 h 1349"/>
                <a:gd name="T94" fmla="*/ 1469 w 2787"/>
                <a:gd name="T95" fmla="*/ 729 h 1349"/>
                <a:gd name="T96" fmla="*/ 1829 w 2787"/>
                <a:gd name="T97" fmla="*/ 257 h 1349"/>
                <a:gd name="T98" fmla="*/ 1600 w 2787"/>
                <a:gd name="T99" fmla="*/ 706 h 1349"/>
                <a:gd name="T100" fmla="*/ 2342 w 2787"/>
                <a:gd name="T101" fmla="*/ 327 h 1349"/>
                <a:gd name="T102" fmla="*/ 2264 w 2787"/>
                <a:gd name="T103" fmla="*/ 375 h 1349"/>
                <a:gd name="T104" fmla="*/ 1893 w 2787"/>
                <a:gd name="T105" fmla="*/ 989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87" h="1349">
                  <a:moveTo>
                    <a:pt x="573" y="70"/>
                  </a:moveTo>
                  <a:cubicBezTo>
                    <a:pt x="569" y="74"/>
                    <a:pt x="565" y="78"/>
                    <a:pt x="561" y="82"/>
                  </a:cubicBezTo>
                  <a:cubicBezTo>
                    <a:pt x="556" y="85"/>
                    <a:pt x="552" y="88"/>
                    <a:pt x="548" y="92"/>
                  </a:cubicBezTo>
                  <a:cubicBezTo>
                    <a:pt x="537" y="102"/>
                    <a:pt x="527" y="112"/>
                    <a:pt x="517" y="123"/>
                  </a:cubicBezTo>
                  <a:cubicBezTo>
                    <a:pt x="494" y="144"/>
                    <a:pt x="472" y="163"/>
                    <a:pt x="450" y="183"/>
                  </a:cubicBezTo>
                  <a:cubicBezTo>
                    <a:pt x="415" y="213"/>
                    <a:pt x="379" y="245"/>
                    <a:pt x="342" y="280"/>
                  </a:cubicBezTo>
                  <a:cubicBezTo>
                    <a:pt x="387" y="230"/>
                    <a:pt x="436" y="183"/>
                    <a:pt x="486" y="135"/>
                  </a:cubicBezTo>
                  <a:cubicBezTo>
                    <a:pt x="495" y="127"/>
                    <a:pt x="500" y="115"/>
                    <a:pt x="500" y="103"/>
                  </a:cubicBezTo>
                  <a:cubicBezTo>
                    <a:pt x="500" y="92"/>
                    <a:pt x="496" y="81"/>
                    <a:pt x="488" y="72"/>
                  </a:cubicBezTo>
                  <a:cubicBezTo>
                    <a:pt x="471" y="54"/>
                    <a:pt x="442" y="53"/>
                    <a:pt x="424" y="70"/>
                  </a:cubicBezTo>
                  <a:cubicBezTo>
                    <a:pt x="345" y="144"/>
                    <a:pt x="270" y="218"/>
                    <a:pt x="206" y="304"/>
                  </a:cubicBezTo>
                  <a:cubicBezTo>
                    <a:pt x="200" y="312"/>
                    <a:pt x="185" y="328"/>
                    <a:pt x="170" y="344"/>
                  </a:cubicBezTo>
                  <a:cubicBezTo>
                    <a:pt x="98" y="420"/>
                    <a:pt x="0" y="524"/>
                    <a:pt x="52" y="605"/>
                  </a:cubicBezTo>
                  <a:cubicBezTo>
                    <a:pt x="60" y="617"/>
                    <a:pt x="74" y="625"/>
                    <a:pt x="89" y="626"/>
                  </a:cubicBezTo>
                  <a:cubicBezTo>
                    <a:pt x="136" y="627"/>
                    <a:pt x="166" y="586"/>
                    <a:pt x="186" y="558"/>
                  </a:cubicBezTo>
                  <a:cubicBezTo>
                    <a:pt x="190" y="552"/>
                    <a:pt x="194" y="547"/>
                    <a:pt x="197" y="544"/>
                  </a:cubicBezTo>
                  <a:cubicBezTo>
                    <a:pt x="216" y="522"/>
                    <a:pt x="237" y="501"/>
                    <a:pt x="259" y="479"/>
                  </a:cubicBezTo>
                  <a:cubicBezTo>
                    <a:pt x="211" y="547"/>
                    <a:pt x="167" y="621"/>
                    <a:pt x="143" y="698"/>
                  </a:cubicBezTo>
                  <a:cubicBezTo>
                    <a:pt x="142" y="703"/>
                    <a:pt x="138" y="712"/>
                    <a:pt x="134" y="720"/>
                  </a:cubicBezTo>
                  <a:cubicBezTo>
                    <a:pt x="122" y="746"/>
                    <a:pt x="105" y="785"/>
                    <a:pt x="105" y="822"/>
                  </a:cubicBezTo>
                  <a:cubicBezTo>
                    <a:pt x="105" y="847"/>
                    <a:pt x="113" y="872"/>
                    <a:pt x="136" y="890"/>
                  </a:cubicBezTo>
                  <a:cubicBezTo>
                    <a:pt x="151" y="901"/>
                    <a:pt x="168" y="905"/>
                    <a:pt x="187" y="901"/>
                  </a:cubicBezTo>
                  <a:cubicBezTo>
                    <a:pt x="191" y="900"/>
                    <a:pt x="196" y="899"/>
                    <a:pt x="200" y="897"/>
                  </a:cubicBezTo>
                  <a:cubicBezTo>
                    <a:pt x="204" y="903"/>
                    <a:pt x="208" y="908"/>
                    <a:pt x="214" y="912"/>
                  </a:cubicBezTo>
                  <a:cubicBezTo>
                    <a:pt x="229" y="924"/>
                    <a:pt x="247" y="929"/>
                    <a:pt x="267" y="926"/>
                  </a:cubicBezTo>
                  <a:cubicBezTo>
                    <a:pt x="273" y="925"/>
                    <a:pt x="280" y="924"/>
                    <a:pt x="287" y="921"/>
                  </a:cubicBezTo>
                  <a:cubicBezTo>
                    <a:pt x="274" y="955"/>
                    <a:pt x="262" y="989"/>
                    <a:pt x="251" y="1024"/>
                  </a:cubicBezTo>
                  <a:cubicBezTo>
                    <a:pt x="251" y="1024"/>
                    <a:pt x="244" y="1044"/>
                    <a:pt x="244" y="1044"/>
                  </a:cubicBezTo>
                  <a:cubicBezTo>
                    <a:pt x="233" y="1075"/>
                    <a:pt x="219" y="1115"/>
                    <a:pt x="219" y="1151"/>
                  </a:cubicBezTo>
                  <a:cubicBezTo>
                    <a:pt x="219" y="1168"/>
                    <a:pt x="222" y="1184"/>
                    <a:pt x="230" y="1199"/>
                  </a:cubicBezTo>
                  <a:cubicBezTo>
                    <a:pt x="236" y="1209"/>
                    <a:pt x="246" y="1216"/>
                    <a:pt x="258" y="1219"/>
                  </a:cubicBezTo>
                  <a:cubicBezTo>
                    <a:pt x="270" y="1222"/>
                    <a:pt x="282" y="1220"/>
                    <a:pt x="293" y="1214"/>
                  </a:cubicBezTo>
                  <a:cubicBezTo>
                    <a:pt x="310" y="1203"/>
                    <a:pt x="326" y="1188"/>
                    <a:pt x="340" y="1172"/>
                  </a:cubicBezTo>
                  <a:cubicBezTo>
                    <a:pt x="340" y="1180"/>
                    <a:pt x="342" y="1188"/>
                    <a:pt x="345" y="1196"/>
                  </a:cubicBezTo>
                  <a:cubicBezTo>
                    <a:pt x="353" y="1216"/>
                    <a:pt x="374" y="1228"/>
                    <a:pt x="396" y="1223"/>
                  </a:cubicBezTo>
                  <a:cubicBezTo>
                    <a:pt x="447" y="1213"/>
                    <a:pt x="481" y="1156"/>
                    <a:pt x="506" y="1115"/>
                  </a:cubicBezTo>
                  <a:cubicBezTo>
                    <a:pt x="506" y="1115"/>
                    <a:pt x="508" y="1112"/>
                    <a:pt x="508" y="1111"/>
                  </a:cubicBezTo>
                  <a:cubicBezTo>
                    <a:pt x="514" y="1118"/>
                    <a:pt x="521" y="1124"/>
                    <a:pt x="529" y="1127"/>
                  </a:cubicBezTo>
                  <a:cubicBezTo>
                    <a:pt x="526" y="1142"/>
                    <a:pt x="524" y="1156"/>
                    <a:pt x="524" y="1169"/>
                  </a:cubicBezTo>
                  <a:cubicBezTo>
                    <a:pt x="524" y="1195"/>
                    <a:pt x="531" y="1216"/>
                    <a:pt x="549" y="1231"/>
                  </a:cubicBezTo>
                  <a:cubicBezTo>
                    <a:pt x="560" y="1241"/>
                    <a:pt x="575" y="1244"/>
                    <a:pt x="590" y="1241"/>
                  </a:cubicBezTo>
                  <a:cubicBezTo>
                    <a:pt x="649" y="1225"/>
                    <a:pt x="694" y="1167"/>
                    <a:pt x="727" y="1124"/>
                  </a:cubicBezTo>
                  <a:cubicBezTo>
                    <a:pt x="740" y="1107"/>
                    <a:pt x="740" y="1107"/>
                    <a:pt x="740" y="1107"/>
                  </a:cubicBezTo>
                  <a:cubicBezTo>
                    <a:pt x="763" y="1079"/>
                    <a:pt x="784" y="1050"/>
                    <a:pt x="806" y="1021"/>
                  </a:cubicBezTo>
                  <a:cubicBezTo>
                    <a:pt x="790" y="1064"/>
                    <a:pt x="778" y="1106"/>
                    <a:pt x="778" y="1142"/>
                  </a:cubicBezTo>
                  <a:cubicBezTo>
                    <a:pt x="778" y="1166"/>
                    <a:pt x="783" y="1187"/>
                    <a:pt x="796" y="1204"/>
                  </a:cubicBezTo>
                  <a:cubicBezTo>
                    <a:pt x="807" y="1217"/>
                    <a:pt x="824" y="1223"/>
                    <a:pt x="840" y="1220"/>
                  </a:cubicBezTo>
                  <a:cubicBezTo>
                    <a:pt x="883" y="1212"/>
                    <a:pt x="917" y="1176"/>
                    <a:pt x="944" y="1141"/>
                  </a:cubicBezTo>
                  <a:cubicBezTo>
                    <a:pt x="944" y="1156"/>
                    <a:pt x="947" y="1169"/>
                    <a:pt x="952" y="1181"/>
                  </a:cubicBezTo>
                  <a:cubicBezTo>
                    <a:pt x="959" y="1199"/>
                    <a:pt x="977" y="1210"/>
                    <a:pt x="997" y="1208"/>
                  </a:cubicBezTo>
                  <a:cubicBezTo>
                    <a:pt x="1015" y="1207"/>
                    <a:pt x="1032" y="1200"/>
                    <a:pt x="1046" y="1190"/>
                  </a:cubicBezTo>
                  <a:cubicBezTo>
                    <a:pt x="1051" y="1191"/>
                    <a:pt x="1056" y="1191"/>
                    <a:pt x="1062" y="1191"/>
                  </a:cubicBezTo>
                  <a:cubicBezTo>
                    <a:pt x="1075" y="1190"/>
                    <a:pt x="1088" y="1186"/>
                    <a:pt x="1100" y="1180"/>
                  </a:cubicBezTo>
                  <a:cubicBezTo>
                    <a:pt x="1103" y="1199"/>
                    <a:pt x="1112" y="1215"/>
                    <a:pt x="1129" y="1226"/>
                  </a:cubicBezTo>
                  <a:cubicBezTo>
                    <a:pt x="1146" y="1237"/>
                    <a:pt x="1163" y="1238"/>
                    <a:pt x="1180" y="1233"/>
                  </a:cubicBezTo>
                  <a:cubicBezTo>
                    <a:pt x="1182" y="1239"/>
                    <a:pt x="1185" y="1244"/>
                    <a:pt x="1190" y="1248"/>
                  </a:cubicBezTo>
                  <a:cubicBezTo>
                    <a:pt x="1200" y="1258"/>
                    <a:pt x="1214" y="1262"/>
                    <a:pt x="1228" y="1260"/>
                  </a:cubicBezTo>
                  <a:cubicBezTo>
                    <a:pt x="1275" y="1253"/>
                    <a:pt x="1308" y="1210"/>
                    <a:pt x="1331" y="1179"/>
                  </a:cubicBezTo>
                  <a:cubicBezTo>
                    <a:pt x="1331" y="1179"/>
                    <a:pt x="1332" y="1179"/>
                    <a:pt x="1332" y="1179"/>
                  </a:cubicBezTo>
                  <a:cubicBezTo>
                    <a:pt x="1333" y="1181"/>
                    <a:pt x="1334" y="1183"/>
                    <a:pt x="1335" y="1185"/>
                  </a:cubicBezTo>
                  <a:cubicBezTo>
                    <a:pt x="1339" y="1190"/>
                    <a:pt x="1343" y="1194"/>
                    <a:pt x="1349" y="1198"/>
                  </a:cubicBezTo>
                  <a:cubicBezTo>
                    <a:pt x="1343" y="1218"/>
                    <a:pt x="1339" y="1238"/>
                    <a:pt x="1339" y="1258"/>
                  </a:cubicBezTo>
                  <a:cubicBezTo>
                    <a:pt x="1339" y="1259"/>
                    <a:pt x="1339" y="1260"/>
                    <a:pt x="1339" y="1262"/>
                  </a:cubicBezTo>
                  <a:cubicBezTo>
                    <a:pt x="1340" y="1284"/>
                    <a:pt x="1357" y="1303"/>
                    <a:pt x="1379" y="1305"/>
                  </a:cubicBezTo>
                  <a:cubicBezTo>
                    <a:pt x="1426" y="1311"/>
                    <a:pt x="1465" y="1273"/>
                    <a:pt x="1506" y="1222"/>
                  </a:cubicBezTo>
                  <a:cubicBezTo>
                    <a:pt x="1508" y="1232"/>
                    <a:pt x="1513" y="1240"/>
                    <a:pt x="1521" y="1247"/>
                  </a:cubicBezTo>
                  <a:cubicBezTo>
                    <a:pt x="1532" y="1256"/>
                    <a:pt x="1547" y="1259"/>
                    <a:pt x="1561" y="1256"/>
                  </a:cubicBezTo>
                  <a:cubicBezTo>
                    <a:pt x="1597" y="1246"/>
                    <a:pt x="1622" y="1213"/>
                    <a:pt x="1639" y="1189"/>
                  </a:cubicBezTo>
                  <a:cubicBezTo>
                    <a:pt x="1648" y="1177"/>
                    <a:pt x="1648" y="1177"/>
                    <a:pt x="1648" y="1177"/>
                  </a:cubicBezTo>
                  <a:cubicBezTo>
                    <a:pt x="1673" y="1147"/>
                    <a:pt x="1698" y="1117"/>
                    <a:pt x="1722" y="1088"/>
                  </a:cubicBezTo>
                  <a:cubicBezTo>
                    <a:pt x="1722" y="1089"/>
                    <a:pt x="1721" y="1091"/>
                    <a:pt x="1721" y="1092"/>
                  </a:cubicBezTo>
                  <a:cubicBezTo>
                    <a:pt x="1707" y="1126"/>
                    <a:pt x="1690" y="1166"/>
                    <a:pt x="1690" y="1203"/>
                  </a:cubicBezTo>
                  <a:cubicBezTo>
                    <a:pt x="1690" y="1217"/>
                    <a:pt x="1692" y="1230"/>
                    <a:pt x="1698" y="1243"/>
                  </a:cubicBezTo>
                  <a:cubicBezTo>
                    <a:pt x="1703" y="1255"/>
                    <a:pt x="1713" y="1264"/>
                    <a:pt x="1726" y="1268"/>
                  </a:cubicBezTo>
                  <a:cubicBezTo>
                    <a:pt x="1738" y="1272"/>
                    <a:pt x="1752" y="1270"/>
                    <a:pt x="1763" y="1263"/>
                  </a:cubicBezTo>
                  <a:cubicBezTo>
                    <a:pt x="1784" y="1249"/>
                    <a:pt x="1803" y="1231"/>
                    <a:pt x="1821" y="1211"/>
                  </a:cubicBezTo>
                  <a:cubicBezTo>
                    <a:pt x="1823" y="1212"/>
                    <a:pt x="1826" y="1212"/>
                    <a:pt x="1829" y="1213"/>
                  </a:cubicBezTo>
                  <a:cubicBezTo>
                    <a:pt x="1862" y="1216"/>
                    <a:pt x="1889" y="1196"/>
                    <a:pt x="1912" y="1176"/>
                  </a:cubicBezTo>
                  <a:cubicBezTo>
                    <a:pt x="1913" y="1183"/>
                    <a:pt x="1916" y="1190"/>
                    <a:pt x="1921" y="1196"/>
                  </a:cubicBezTo>
                  <a:cubicBezTo>
                    <a:pt x="1933" y="1210"/>
                    <a:pt x="1952" y="1216"/>
                    <a:pt x="1969" y="1210"/>
                  </a:cubicBezTo>
                  <a:cubicBezTo>
                    <a:pt x="1992" y="1203"/>
                    <a:pt x="2012" y="1188"/>
                    <a:pt x="2029" y="1172"/>
                  </a:cubicBezTo>
                  <a:cubicBezTo>
                    <a:pt x="2038" y="1184"/>
                    <a:pt x="2052" y="1191"/>
                    <a:pt x="2067" y="1190"/>
                  </a:cubicBezTo>
                  <a:cubicBezTo>
                    <a:pt x="2072" y="1190"/>
                    <a:pt x="2078" y="1189"/>
                    <a:pt x="2083" y="1188"/>
                  </a:cubicBezTo>
                  <a:cubicBezTo>
                    <a:pt x="2080" y="1196"/>
                    <a:pt x="2078" y="1204"/>
                    <a:pt x="2077" y="1212"/>
                  </a:cubicBezTo>
                  <a:cubicBezTo>
                    <a:pt x="2077" y="1214"/>
                    <a:pt x="2077" y="1215"/>
                    <a:pt x="2077" y="1216"/>
                  </a:cubicBezTo>
                  <a:cubicBezTo>
                    <a:pt x="2077" y="1231"/>
                    <a:pt x="2084" y="1245"/>
                    <a:pt x="2096" y="1253"/>
                  </a:cubicBezTo>
                  <a:cubicBezTo>
                    <a:pt x="2110" y="1263"/>
                    <a:pt x="2127" y="1264"/>
                    <a:pt x="2142" y="1257"/>
                  </a:cubicBezTo>
                  <a:cubicBezTo>
                    <a:pt x="2157" y="1249"/>
                    <a:pt x="2171" y="1240"/>
                    <a:pt x="2183" y="1229"/>
                  </a:cubicBezTo>
                  <a:cubicBezTo>
                    <a:pt x="2181" y="1233"/>
                    <a:pt x="2180" y="1237"/>
                    <a:pt x="2179" y="1241"/>
                  </a:cubicBezTo>
                  <a:cubicBezTo>
                    <a:pt x="2178" y="1245"/>
                    <a:pt x="2177" y="1249"/>
                    <a:pt x="2177" y="1253"/>
                  </a:cubicBezTo>
                  <a:cubicBezTo>
                    <a:pt x="2177" y="1264"/>
                    <a:pt x="2182" y="1276"/>
                    <a:pt x="2190" y="1284"/>
                  </a:cubicBezTo>
                  <a:cubicBezTo>
                    <a:pt x="2201" y="1296"/>
                    <a:pt x="2218" y="1300"/>
                    <a:pt x="2233" y="1296"/>
                  </a:cubicBezTo>
                  <a:cubicBezTo>
                    <a:pt x="2235" y="1296"/>
                    <a:pt x="2237" y="1295"/>
                    <a:pt x="2239" y="1295"/>
                  </a:cubicBezTo>
                  <a:cubicBezTo>
                    <a:pt x="2239" y="1297"/>
                    <a:pt x="2240" y="1300"/>
                    <a:pt x="2242" y="1303"/>
                  </a:cubicBezTo>
                  <a:cubicBezTo>
                    <a:pt x="2250" y="1317"/>
                    <a:pt x="2264" y="1325"/>
                    <a:pt x="2280" y="1326"/>
                  </a:cubicBezTo>
                  <a:cubicBezTo>
                    <a:pt x="2319" y="1326"/>
                    <a:pt x="2357" y="1304"/>
                    <a:pt x="2397" y="1269"/>
                  </a:cubicBezTo>
                  <a:cubicBezTo>
                    <a:pt x="2397" y="1281"/>
                    <a:pt x="2402" y="1292"/>
                    <a:pt x="2411" y="1301"/>
                  </a:cubicBezTo>
                  <a:cubicBezTo>
                    <a:pt x="2428" y="1316"/>
                    <a:pt x="2454" y="1316"/>
                    <a:pt x="2471" y="1301"/>
                  </a:cubicBezTo>
                  <a:cubicBezTo>
                    <a:pt x="2472" y="1301"/>
                    <a:pt x="2473" y="1300"/>
                    <a:pt x="2473" y="1300"/>
                  </a:cubicBezTo>
                  <a:cubicBezTo>
                    <a:pt x="2473" y="1311"/>
                    <a:pt x="2477" y="1322"/>
                    <a:pt x="2485" y="1330"/>
                  </a:cubicBezTo>
                  <a:cubicBezTo>
                    <a:pt x="2502" y="1348"/>
                    <a:pt x="2530" y="1349"/>
                    <a:pt x="2548" y="1333"/>
                  </a:cubicBezTo>
                  <a:cubicBezTo>
                    <a:pt x="2570" y="1313"/>
                    <a:pt x="2570" y="1313"/>
                    <a:pt x="2570" y="1313"/>
                  </a:cubicBezTo>
                  <a:cubicBezTo>
                    <a:pt x="2595" y="1290"/>
                    <a:pt x="2628" y="1260"/>
                    <a:pt x="2660" y="1239"/>
                  </a:cubicBezTo>
                  <a:cubicBezTo>
                    <a:pt x="2675" y="1254"/>
                    <a:pt x="2698" y="1258"/>
                    <a:pt x="2716" y="1247"/>
                  </a:cubicBezTo>
                  <a:cubicBezTo>
                    <a:pt x="2744" y="1230"/>
                    <a:pt x="2762" y="1203"/>
                    <a:pt x="2763" y="1174"/>
                  </a:cubicBezTo>
                  <a:cubicBezTo>
                    <a:pt x="2763" y="1174"/>
                    <a:pt x="2763" y="1173"/>
                    <a:pt x="2763" y="1172"/>
                  </a:cubicBezTo>
                  <a:cubicBezTo>
                    <a:pt x="2763" y="1160"/>
                    <a:pt x="2759" y="1149"/>
                    <a:pt x="2751" y="1140"/>
                  </a:cubicBezTo>
                  <a:cubicBezTo>
                    <a:pt x="2743" y="1132"/>
                    <a:pt x="2732" y="1127"/>
                    <a:pt x="2721" y="1127"/>
                  </a:cubicBezTo>
                  <a:cubicBezTo>
                    <a:pt x="2741" y="1097"/>
                    <a:pt x="2759" y="1065"/>
                    <a:pt x="2766" y="1032"/>
                  </a:cubicBezTo>
                  <a:cubicBezTo>
                    <a:pt x="2766" y="1029"/>
                    <a:pt x="2767" y="1025"/>
                    <a:pt x="2767" y="1022"/>
                  </a:cubicBezTo>
                  <a:cubicBezTo>
                    <a:pt x="2767" y="1011"/>
                    <a:pt x="2763" y="1001"/>
                    <a:pt x="2755" y="992"/>
                  </a:cubicBezTo>
                  <a:cubicBezTo>
                    <a:pt x="2747" y="984"/>
                    <a:pt x="2737" y="979"/>
                    <a:pt x="2725" y="978"/>
                  </a:cubicBezTo>
                  <a:cubicBezTo>
                    <a:pt x="2729" y="967"/>
                    <a:pt x="2731" y="956"/>
                    <a:pt x="2731" y="945"/>
                  </a:cubicBezTo>
                  <a:cubicBezTo>
                    <a:pt x="2731" y="944"/>
                    <a:pt x="2731" y="942"/>
                    <a:pt x="2731" y="940"/>
                  </a:cubicBezTo>
                  <a:cubicBezTo>
                    <a:pt x="2731" y="928"/>
                    <a:pt x="2725" y="917"/>
                    <a:pt x="2716" y="909"/>
                  </a:cubicBezTo>
                  <a:cubicBezTo>
                    <a:pt x="2716" y="909"/>
                    <a:pt x="2716" y="909"/>
                    <a:pt x="2715" y="909"/>
                  </a:cubicBezTo>
                  <a:cubicBezTo>
                    <a:pt x="2737" y="885"/>
                    <a:pt x="2758" y="862"/>
                    <a:pt x="2777" y="837"/>
                  </a:cubicBezTo>
                  <a:cubicBezTo>
                    <a:pt x="2784" y="829"/>
                    <a:pt x="2787" y="819"/>
                    <a:pt x="2787" y="809"/>
                  </a:cubicBezTo>
                  <a:cubicBezTo>
                    <a:pt x="2787" y="797"/>
                    <a:pt x="2783" y="785"/>
                    <a:pt x="2774" y="777"/>
                  </a:cubicBezTo>
                  <a:cubicBezTo>
                    <a:pt x="2757" y="760"/>
                    <a:pt x="2731" y="760"/>
                    <a:pt x="2713" y="775"/>
                  </a:cubicBezTo>
                  <a:cubicBezTo>
                    <a:pt x="2663" y="818"/>
                    <a:pt x="2609" y="858"/>
                    <a:pt x="2556" y="896"/>
                  </a:cubicBezTo>
                  <a:cubicBezTo>
                    <a:pt x="2552" y="899"/>
                    <a:pt x="2548" y="902"/>
                    <a:pt x="2544" y="905"/>
                  </a:cubicBezTo>
                  <a:cubicBezTo>
                    <a:pt x="2595" y="839"/>
                    <a:pt x="2648" y="771"/>
                    <a:pt x="2709" y="715"/>
                  </a:cubicBezTo>
                  <a:cubicBezTo>
                    <a:pt x="2722" y="704"/>
                    <a:pt x="2735" y="693"/>
                    <a:pt x="2748" y="682"/>
                  </a:cubicBezTo>
                  <a:cubicBezTo>
                    <a:pt x="2759" y="673"/>
                    <a:pt x="2764" y="660"/>
                    <a:pt x="2764" y="647"/>
                  </a:cubicBezTo>
                  <a:cubicBezTo>
                    <a:pt x="2764" y="637"/>
                    <a:pt x="2761" y="627"/>
                    <a:pt x="2754" y="619"/>
                  </a:cubicBezTo>
                  <a:cubicBezTo>
                    <a:pt x="2738" y="600"/>
                    <a:pt x="2711" y="597"/>
                    <a:pt x="2691" y="612"/>
                  </a:cubicBezTo>
                  <a:cubicBezTo>
                    <a:pt x="2691" y="612"/>
                    <a:pt x="2690" y="613"/>
                    <a:pt x="2690" y="613"/>
                  </a:cubicBezTo>
                  <a:cubicBezTo>
                    <a:pt x="2690" y="613"/>
                    <a:pt x="2690" y="613"/>
                    <a:pt x="2690" y="613"/>
                  </a:cubicBezTo>
                  <a:cubicBezTo>
                    <a:pt x="2690" y="614"/>
                    <a:pt x="2689" y="614"/>
                    <a:pt x="2689" y="614"/>
                  </a:cubicBezTo>
                  <a:cubicBezTo>
                    <a:pt x="2684" y="618"/>
                    <a:pt x="2678" y="623"/>
                    <a:pt x="2673" y="627"/>
                  </a:cubicBezTo>
                  <a:cubicBezTo>
                    <a:pt x="2677" y="621"/>
                    <a:pt x="2679" y="614"/>
                    <a:pt x="2679" y="606"/>
                  </a:cubicBezTo>
                  <a:cubicBezTo>
                    <a:pt x="2679" y="598"/>
                    <a:pt x="2676" y="589"/>
                    <a:pt x="2671" y="582"/>
                  </a:cubicBezTo>
                  <a:cubicBezTo>
                    <a:pt x="2662" y="568"/>
                    <a:pt x="2647" y="561"/>
                    <a:pt x="2631" y="562"/>
                  </a:cubicBezTo>
                  <a:cubicBezTo>
                    <a:pt x="2645" y="551"/>
                    <a:pt x="2660" y="542"/>
                    <a:pt x="2674" y="533"/>
                  </a:cubicBezTo>
                  <a:cubicBezTo>
                    <a:pt x="2688" y="524"/>
                    <a:pt x="2696" y="509"/>
                    <a:pt x="2696" y="494"/>
                  </a:cubicBezTo>
                  <a:cubicBezTo>
                    <a:pt x="2696" y="486"/>
                    <a:pt x="2694" y="478"/>
                    <a:pt x="2689" y="471"/>
                  </a:cubicBezTo>
                  <a:cubicBezTo>
                    <a:pt x="2676" y="450"/>
                    <a:pt x="2649" y="443"/>
                    <a:pt x="2628" y="456"/>
                  </a:cubicBezTo>
                  <a:cubicBezTo>
                    <a:pt x="2628" y="456"/>
                    <a:pt x="2627" y="456"/>
                    <a:pt x="2627" y="456"/>
                  </a:cubicBezTo>
                  <a:cubicBezTo>
                    <a:pt x="2627" y="456"/>
                    <a:pt x="2627" y="456"/>
                    <a:pt x="2627" y="456"/>
                  </a:cubicBezTo>
                  <a:cubicBezTo>
                    <a:pt x="2627" y="456"/>
                    <a:pt x="2627" y="456"/>
                    <a:pt x="2627" y="456"/>
                  </a:cubicBezTo>
                  <a:cubicBezTo>
                    <a:pt x="2624" y="458"/>
                    <a:pt x="2620" y="460"/>
                    <a:pt x="2617" y="462"/>
                  </a:cubicBezTo>
                  <a:cubicBezTo>
                    <a:pt x="2625" y="456"/>
                    <a:pt x="2632" y="450"/>
                    <a:pt x="2640" y="443"/>
                  </a:cubicBezTo>
                  <a:cubicBezTo>
                    <a:pt x="2650" y="435"/>
                    <a:pt x="2656" y="422"/>
                    <a:pt x="2656" y="409"/>
                  </a:cubicBezTo>
                  <a:cubicBezTo>
                    <a:pt x="2656" y="400"/>
                    <a:pt x="2654" y="392"/>
                    <a:pt x="2649" y="384"/>
                  </a:cubicBezTo>
                  <a:cubicBezTo>
                    <a:pt x="2644" y="376"/>
                    <a:pt x="2636" y="371"/>
                    <a:pt x="2628" y="367"/>
                  </a:cubicBezTo>
                  <a:cubicBezTo>
                    <a:pt x="2633" y="364"/>
                    <a:pt x="2638" y="360"/>
                    <a:pt x="2643" y="357"/>
                  </a:cubicBezTo>
                  <a:cubicBezTo>
                    <a:pt x="2643" y="357"/>
                    <a:pt x="2642" y="357"/>
                    <a:pt x="2642" y="358"/>
                  </a:cubicBezTo>
                  <a:cubicBezTo>
                    <a:pt x="2643" y="357"/>
                    <a:pt x="2644" y="357"/>
                    <a:pt x="2644" y="356"/>
                  </a:cubicBezTo>
                  <a:cubicBezTo>
                    <a:pt x="2657" y="348"/>
                    <a:pt x="2663" y="334"/>
                    <a:pt x="2663" y="320"/>
                  </a:cubicBezTo>
                  <a:cubicBezTo>
                    <a:pt x="2663" y="311"/>
                    <a:pt x="2661" y="302"/>
                    <a:pt x="2656" y="294"/>
                  </a:cubicBezTo>
                  <a:cubicBezTo>
                    <a:pt x="2642" y="274"/>
                    <a:pt x="2614" y="269"/>
                    <a:pt x="2594" y="282"/>
                  </a:cubicBezTo>
                  <a:cubicBezTo>
                    <a:pt x="2593" y="282"/>
                    <a:pt x="2593" y="283"/>
                    <a:pt x="2592" y="283"/>
                  </a:cubicBezTo>
                  <a:cubicBezTo>
                    <a:pt x="2572" y="298"/>
                    <a:pt x="2547" y="309"/>
                    <a:pt x="2521" y="321"/>
                  </a:cubicBezTo>
                  <a:cubicBezTo>
                    <a:pt x="2516" y="323"/>
                    <a:pt x="2512" y="325"/>
                    <a:pt x="2508" y="327"/>
                  </a:cubicBezTo>
                  <a:cubicBezTo>
                    <a:pt x="2524" y="315"/>
                    <a:pt x="2540" y="302"/>
                    <a:pt x="2553" y="287"/>
                  </a:cubicBezTo>
                  <a:cubicBezTo>
                    <a:pt x="2561" y="278"/>
                    <a:pt x="2566" y="267"/>
                    <a:pt x="2566" y="256"/>
                  </a:cubicBezTo>
                  <a:cubicBezTo>
                    <a:pt x="2566" y="249"/>
                    <a:pt x="2564" y="241"/>
                    <a:pt x="2560" y="234"/>
                  </a:cubicBezTo>
                  <a:cubicBezTo>
                    <a:pt x="2550" y="217"/>
                    <a:pt x="2531" y="208"/>
                    <a:pt x="2512" y="212"/>
                  </a:cubicBezTo>
                  <a:cubicBezTo>
                    <a:pt x="2484" y="218"/>
                    <a:pt x="2457" y="232"/>
                    <a:pt x="2431" y="249"/>
                  </a:cubicBezTo>
                  <a:cubicBezTo>
                    <a:pt x="2436" y="242"/>
                    <a:pt x="2438" y="234"/>
                    <a:pt x="2438" y="226"/>
                  </a:cubicBezTo>
                  <a:cubicBezTo>
                    <a:pt x="2438" y="218"/>
                    <a:pt x="2436" y="210"/>
                    <a:pt x="2432" y="203"/>
                  </a:cubicBezTo>
                  <a:cubicBezTo>
                    <a:pt x="2421" y="184"/>
                    <a:pt x="2399" y="176"/>
                    <a:pt x="2378" y="183"/>
                  </a:cubicBezTo>
                  <a:cubicBezTo>
                    <a:pt x="2301" y="211"/>
                    <a:pt x="2231" y="266"/>
                    <a:pt x="2175" y="310"/>
                  </a:cubicBezTo>
                  <a:cubicBezTo>
                    <a:pt x="2086" y="380"/>
                    <a:pt x="2003" y="462"/>
                    <a:pt x="1913" y="568"/>
                  </a:cubicBezTo>
                  <a:cubicBezTo>
                    <a:pt x="1982" y="478"/>
                    <a:pt x="2056" y="390"/>
                    <a:pt x="2141" y="311"/>
                  </a:cubicBezTo>
                  <a:cubicBezTo>
                    <a:pt x="2148" y="305"/>
                    <a:pt x="2159" y="296"/>
                    <a:pt x="2172" y="286"/>
                  </a:cubicBezTo>
                  <a:cubicBezTo>
                    <a:pt x="2213" y="255"/>
                    <a:pt x="2259" y="219"/>
                    <a:pt x="2270" y="177"/>
                  </a:cubicBezTo>
                  <a:cubicBezTo>
                    <a:pt x="2271" y="174"/>
                    <a:pt x="2271" y="170"/>
                    <a:pt x="2271" y="166"/>
                  </a:cubicBezTo>
                  <a:cubicBezTo>
                    <a:pt x="2271" y="154"/>
                    <a:pt x="2266" y="142"/>
                    <a:pt x="2257" y="133"/>
                  </a:cubicBezTo>
                  <a:cubicBezTo>
                    <a:pt x="2246" y="122"/>
                    <a:pt x="2228" y="118"/>
                    <a:pt x="2213" y="123"/>
                  </a:cubicBezTo>
                  <a:cubicBezTo>
                    <a:pt x="2201" y="127"/>
                    <a:pt x="2189" y="132"/>
                    <a:pt x="2177" y="138"/>
                  </a:cubicBezTo>
                  <a:cubicBezTo>
                    <a:pt x="2175" y="136"/>
                    <a:pt x="2173" y="135"/>
                    <a:pt x="2170" y="135"/>
                  </a:cubicBezTo>
                  <a:cubicBezTo>
                    <a:pt x="2126" y="119"/>
                    <a:pt x="2074" y="143"/>
                    <a:pt x="2019" y="176"/>
                  </a:cubicBezTo>
                  <a:cubicBezTo>
                    <a:pt x="2025" y="160"/>
                    <a:pt x="2029" y="145"/>
                    <a:pt x="2029" y="130"/>
                  </a:cubicBezTo>
                  <a:cubicBezTo>
                    <a:pt x="2029" y="126"/>
                    <a:pt x="2028" y="122"/>
                    <a:pt x="2028" y="119"/>
                  </a:cubicBezTo>
                  <a:cubicBezTo>
                    <a:pt x="2025" y="98"/>
                    <a:pt x="2009" y="82"/>
                    <a:pt x="1988" y="80"/>
                  </a:cubicBezTo>
                  <a:cubicBezTo>
                    <a:pt x="1970" y="78"/>
                    <a:pt x="1952" y="81"/>
                    <a:pt x="1934" y="86"/>
                  </a:cubicBezTo>
                  <a:cubicBezTo>
                    <a:pt x="1934" y="86"/>
                    <a:pt x="1934" y="86"/>
                    <a:pt x="1934" y="86"/>
                  </a:cubicBezTo>
                  <a:cubicBezTo>
                    <a:pt x="1918" y="69"/>
                    <a:pt x="1890" y="68"/>
                    <a:pt x="1872" y="84"/>
                  </a:cubicBezTo>
                  <a:cubicBezTo>
                    <a:pt x="1866" y="88"/>
                    <a:pt x="1861" y="94"/>
                    <a:pt x="1856" y="99"/>
                  </a:cubicBezTo>
                  <a:cubicBezTo>
                    <a:pt x="1845" y="108"/>
                    <a:pt x="1833" y="117"/>
                    <a:pt x="1821" y="126"/>
                  </a:cubicBezTo>
                  <a:cubicBezTo>
                    <a:pt x="1823" y="121"/>
                    <a:pt x="1824" y="115"/>
                    <a:pt x="1825" y="109"/>
                  </a:cubicBezTo>
                  <a:cubicBezTo>
                    <a:pt x="1825" y="107"/>
                    <a:pt x="1825" y="105"/>
                    <a:pt x="1825" y="102"/>
                  </a:cubicBezTo>
                  <a:cubicBezTo>
                    <a:pt x="1825" y="90"/>
                    <a:pt x="1821" y="79"/>
                    <a:pt x="1812" y="70"/>
                  </a:cubicBezTo>
                  <a:cubicBezTo>
                    <a:pt x="1802" y="60"/>
                    <a:pt x="1787" y="56"/>
                    <a:pt x="1773" y="58"/>
                  </a:cubicBezTo>
                  <a:cubicBezTo>
                    <a:pt x="1714" y="68"/>
                    <a:pt x="1657" y="106"/>
                    <a:pt x="1611" y="136"/>
                  </a:cubicBezTo>
                  <a:cubicBezTo>
                    <a:pt x="1611" y="136"/>
                    <a:pt x="1610" y="137"/>
                    <a:pt x="1610" y="137"/>
                  </a:cubicBezTo>
                  <a:cubicBezTo>
                    <a:pt x="1610" y="135"/>
                    <a:pt x="1610" y="134"/>
                    <a:pt x="1610" y="132"/>
                  </a:cubicBezTo>
                  <a:cubicBezTo>
                    <a:pt x="1610" y="124"/>
                    <a:pt x="1608" y="116"/>
                    <a:pt x="1603" y="109"/>
                  </a:cubicBezTo>
                  <a:cubicBezTo>
                    <a:pt x="1593" y="91"/>
                    <a:pt x="1571" y="83"/>
                    <a:pt x="1551" y="89"/>
                  </a:cubicBezTo>
                  <a:cubicBezTo>
                    <a:pt x="1495" y="108"/>
                    <a:pt x="1446" y="151"/>
                    <a:pt x="1403" y="190"/>
                  </a:cubicBezTo>
                  <a:cubicBezTo>
                    <a:pt x="1405" y="183"/>
                    <a:pt x="1407" y="176"/>
                    <a:pt x="1408" y="169"/>
                  </a:cubicBezTo>
                  <a:cubicBezTo>
                    <a:pt x="1408" y="167"/>
                    <a:pt x="1408" y="165"/>
                    <a:pt x="1408" y="163"/>
                  </a:cubicBezTo>
                  <a:cubicBezTo>
                    <a:pt x="1408" y="162"/>
                    <a:pt x="1408" y="160"/>
                    <a:pt x="1408" y="159"/>
                  </a:cubicBezTo>
                  <a:cubicBezTo>
                    <a:pt x="1429" y="143"/>
                    <a:pt x="1450" y="127"/>
                    <a:pt x="1470" y="110"/>
                  </a:cubicBezTo>
                  <a:cubicBezTo>
                    <a:pt x="1481" y="101"/>
                    <a:pt x="1486" y="88"/>
                    <a:pt x="1486" y="76"/>
                  </a:cubicBezTo>
                  <a:cubicBezTo>
                    <a:pt x="1486" y="69"/>
                    <a:pt x="1485" y="62"/>
                    <a:pt x="1482" y="56"/>
                  </a:cubicBezTo>
                  <a:cubicBezTo>
                    <a:pt x="1472" y="37"/>
                    <a:pt x="1452" y="27"/>
                    <a:pt x="1431" y="32"/>
                  </a:cubicBezTo>
                  <a:cubicBezTo>
                    <a:pt x="1397" y="39"/>
                    <a:pt x="1365" y="56"/>
                    <a:pt x="1334" y="77"/>
                  </a:cubicBezTo>
                  <a:cubicBezTo>
                    <a:pt x="1321" y="43"/>
                    <a:pt x="1293" y="22"/>
                    <a:pt x="1254" y="17"/>
                  </a:cubicBezTo>
                  <a:cubicBezTo>
                    <a:pt x="1228" y="13"/>
                    <a:pt x="1202" y="17"/>
                    <a:pt x="1180" y="21"/>
                  </a:cubicBezTo>
                  <a:cubicBezTo>
                    <a:pt x="1084" y="39"/>
                    <a:pt x="1001" y="92"/>
                    <a:pt x="927" y="156"/>
                  </a:cubicBezTo>
                  <a:cubicBezTo>
                    <a:pt x="926" y="153"/>
                    <a:pt x="924" y="151"/>
                    <a:pt x="922" y="148"/>
                  </a:cubicBezTo>
                  <a:cubicBezTo>
                    <a:pt x="911" y="134"/>
                    <a:pt x="892" y="128"/>
                    <a:pt x="874" y="133"/>
                  </a:cubicBezTo>
                  <a:cubicBezTo>
                    <a:pt x="800" y="155"/>
                    <a:pt x="699" y="288"/>
                    <a:pt x="540" y="502"/>
                  </a:cubicBezTo>
                  <a:cubicBezTo>
                    <a:pt x="538" y="506"/>
                    <a:pt x="535" y="509"/>
                    <a:pt x="533" y="512"/>
                  </a:cubicBezTo>
                  <a:cubicBezTo>
                    <a:pt x="510" y="542"/>
                    <a:pt x="487" y="573"/>
                    <a:pt x="466" y="603"/>
                  </a:cubicBezTo>
                  <a:cubicBezTo>
                    <a:pt x="430" y="651"/>
                    <a:pt x="394" y="696"/>
                    <a:pt x="363" y="734"/>
                  </a:cubicBezTo>
                  <a:cubicBezTo>
                    <a:pt x="342" y="758"/>
                    <a:pt x="325" y="777"/>
                    <a:pt x="311" y="791"/>
                  </a:cubicBezTo>
                  <a:cubicBezTo>
                    <a:pt x="353" y="736"/>
                    <a:pt x="406" y="656"/>
                    <a:pt x="474" y="545"/>
                  </a:cubicBezTo>
                  <a:cubicBezTo>
                    <a:pt x="490" y="519"/>
                    <a:pt x="505" y="495"/>
                    <a:pt x="509" y="489"/>
                  </a:cubicBezTo>
                  <a:cubicBezTo>
                    <a:pt x="576" y="398"/>
                    <a:pt x="634" y="324"/>
                    <a:pt x="705" y="260"/>
                  </a:cubicBezTo>
                  <a:cubicBezTo>
                    <a:pt x="717" y="249"/>
                    <a:pt x="717" y="249"/>
                    <a:pt x="717" y="249"/>
                  </a:cubicBezTo>
                  <a:cubicBezTo>
                    <a:pt x="739" y="231"/>
                    <a:pt x="763" y="210"/>
                    <a:pt x="778" y="182"/>
                  </a:cubicBezTo>
                  <a:cubicBezTo>
                    <a:pt x="782" y="175"/>
                    <a:pt x="784" y="167"/>
                    <a:pt x="784" y="160"/>
                  </a:cubicBezTo>
                  <a:cubicBezTo>
                    <a:pt x="784" y="148"/>
                    <a:pt x="779" y="136"/>
                    <a:pt x="770" y="127"/>
                  </a:cubicBezTo>
                  <a:cubicBezTo>
                    <a:pt x="755" y="113"/>
                    <a:pt x="732" y="111"/>
                    <a:pt x="715" y="122"/>
                  </a:cubicBezTo>
                  <a:cubicBezTo>
                    <a:pt x="605" y="192"/>
                    <a:pt x="514" y="303"/>
                    <a:pt x="433" y="402"/>
                  </a:cubicBezTo>
                  <a:cubicBezTo>
                    <a:pt x="420" y="418"/>
                    <a:pt x="420" y="418"/>
                    <a:pt x="420" y="418"/>
                  </a:cubicBezTo>
                  <a:cubicBezTo>
                    <a:pt x="376" y="472"/>
                    <a:pt x="332" y="529"/>
                    <a:pt x="293" y="590"/>
                  </a:cubicBezTo>
                  <a:cubicBezTo>
                    <a:pt x="327" y="536"/>
                    <a:pt x="367" y="484"/>
                    <a:pt x="404" y="437"/>
                  </a:cubicBezTo>
                  <a:cubicBezTo>
                    <a:pt x="433" y="400"/>
                    <a:pt x="459" y="360"/>
                    <a:pt x="484" y="321"/>
                  </a:cubicBezTo>
                  <a:cubicBezTo>
                    <a:pt x="515" y="272"/>
                    <a:pt x="545" y="226"/>
                    <a:pt x="580" y="187"/>
                  </a:cubicBezTo>
                  <a:cubicBezTo>
                    <a:pt x="592" y="177"/>
                    <a:pt x="603" y="166"/>
                    <a:pt x="615" y="155"/>
                  </a:cubicBezTo>
                  <a:cubicBezTo>
                    <a:pt x="625" y="150"/>
                    <a:pt x="640" y="146"/>
                    <a:pt x="651" y="143"/>
                  </a:cubicBezTo>
                  <a:cubicBezTo>
                    <a:pt x="687" y="134"/>
                    <a:pt x="732" y="122"/>
                    <a:pt x="753" y="82"/>
                  </a:cubicBezTo>
                  <a:cubicBezTo>
                    <a:pt x="756" y="76"/>
                    <a:pt x="758" y="69"/>
                    <a:pt x="758" y="62"/>
                  </a:cubicBezTo>
                  <a:cubicBezTo>
                    <a:pt x="758" y="56"/>
                    <a:pt x="757" y="50"/>
                    <a:pt x="754" y="44"/>
                  </a:cubicBezTo>
                  <a:cubicBezTo>
                    <a:pt x="749" y="32"/>
                    <a:pt x="739" y="23"/>
                    <a:pt x="726" y="19"/>
                  </a:cubicBezTo>
                  <a:cubicBezTo>
                    <a:pt x="669" y="0"/>
                    <a:pt x="594" y="50"/>
                    <a:pt x="573" y="70"/>
                  </a:cubicBezTo>
                  <a:close/>
                  <a:moveTo>
                    <a:pt x="1117" y="136"/>
                  </a:moveTo>
                  <a:cubicBezTo>
                    <a:pt x="1109" y="140"/>
                    <a:pt x="1102" y="144"/>
                    <a:pt x="1095" y="149"/>
                  </a:cubicBezTo>
                  <a:cubicBezTo>
                    <a:pt x="1094" y="149"/>
                    <a:pt x="1094" y="148"/>
                    <a:pt x="1093" y="148"/>
                  </a:cubicBezTo>
                  <a:cubicBezTo>
                    <a:pt x="1101" y="143"/>
                    <a:pt x="1109" y="139"/>
                    <a:pt x="1117" y="136"/>
                  </a:cubicBezTo>
                  <a:close/>
                  <a:moveTo>
                    <a:pt x="1249" y="107"/>
                  </a:moveTo>
                  <a:cubicBezTo>
                    <a:pt x="1250" y="108"/>
                    <a:pt x="1250" y="108"/>
                    <a:pt x="1250" y="108"/>
                  </a:cubicBezTo>
                  <a:cubicBezTo>
                    <a:pt x="1250" y="108"/>
                    <a:pt x="1250" y="109"/>
                    <a:pt x="1250" y="110"/>
                  </a:cubicBezTo>
                  <a:cubicBezTo>
                    <a:pt x="1250" y="115"/>
                    <a:pt x="1249" y="125"/>
                    <a:pt x="1240" y="146"/>
                  </a:cubicBezTo>
                  <a:cubicBezTo>
                    <a:pt x="1239" y="137"/>
                    <a:pt x="1236" y="128"/>
                    <a:pt x="1230" y="120"/>
                  </a:cubicBezTo>
                  <a:cubicBezTo>
                    <a:pt x="1225" y="114"/>
                    <a:pt x="1218" y="110"/>
                    <a:pt x="1211" y="107"/>
                  </a:cubicBezTo>
                  <a:cubicBezTo>
                    <a:pt x="1237" y="104"/>
                    <a:pt x="1246" y="105"/>
                    <a:pt x="1249" y="107"/>
                  </a:cubicBezTo>
                  <a:close/>
                  <a:moveTo>
                    <a:pt x="590" y="586"/>
                  </a:moveTo>
                  <a:cubicBezTo>
                    <a:pt x="580" y="605"/>
                    <a:pt x="569" y="624"/>
                    <a:pt x="559" y="643"/>
                  </a:cubicBezTo>
                  <a:cubicBezTo>
                    <a:pt x="543" y="673"/>
                    <a:pt x="543" y="673"/>
                    <a:pt x="543" y="673"/>
                  </a:cubicBezTo>
                  <a:cubicBezTo>
                    <a:pt x="527" y="702"/>
                    <a:pt x="509" y="735"/>
                    <a:pt x="494" y="771"/>
                  </a:cubicBezTo>
                  <a:cubicBezTo>
                    <a:pt x="473" y="803"/>
                    <a:pt x="452" y="836"/>
                    <a:pt x="432" y="869"/>
                  </a:cubicBezTo>
                  <a:cubicBezTo>
                    <a:pt x="409" y="905"/>
                    <a:pt x="385" y="942"/>
                    <a:pt x="361" y="979"/>
                  </a:cubicBezTo>
                  <a:cubicBezTo>
                    <a:pt x="395" y="888"/>
                    <a:pt x="440" y="801"/>
                    <a:pt x="496" y="717"/>
                  </a:cubicBezTo>
                  <a:cubicBezTo>
                    <a:pt x="510" y="695"/>
                    <a:pt x="526" y="674"/>
                    <a:pt x="541" y="652"/>
                  </a:cubicBezTo>
                  <a:cubicBezTo>
                    <a:pt x="557" y="631"/>
                    <a:pt x="573" y="609"/>
                    <a:pt x="590" y="586"/>
                  </a:cubicBezTo>
                  <a:close/>
                  <a:moveTo>
                    <a:pt x="665" y="689"/>
                  </a:moveTo>
                  <a:cubicBezTo>
                    <a:pt x="675" y="674"/>
                    <a:pt x="684" y="659"/>
                    <a:pt x="694" y="645"/>
                  </a:cubicBezTo>
                  <a:cubicBezTo>
                    <a:pt x="667" y="690"/>
                    <a:pt x="642" y="734"/>
                    <a:pt x="620" y="775"/>
                  </a:cubicBezTo>
                  <a:cubicBezTo>
                    <a:pt x="615" y="779"/>
                    <a:pt x="611" y="783"/>
                    <a:pt x="606" y="787"/>
                  </a:cubicBezTo>
                  <a:cubicBezTo>
                    <a:pt x="625" y="755"/>
                    <a:pt x="645" y="722"/>
                    <a:pt x="665" y="689"/>
                  </a:cubicBezTo>
                  <a:close/>
                  <a:moveTo>
                    <a:pt x="636" y="1095"/>
                  </a:moveTo>
                  <a:cubicBezTo>
                    <a:pt x="635" y="1096"/>
                    <a:pt x="634" y="1097"/>
                    <a:pt x="633" y="1098"/>
                  </a:cubicBezTo>
                  <a:cubicBezTo>
                    <a:pt x="633" y="1098"/>
                    <a:pt x="633" y="1097"/>
                    <a:pt x="633" y="1097"/>
                  </a:cubicBezTo>
                  <a:cubicBezTo>
                    <a:pt x="634" y="1096"/>
                    <a:pt x="635" y="1095"/>
                    <a:pt x="636" y="1095"/>
                  </a:cubicBezTo>
                  <a:close/>
                  <a:moveTo>
                    <a:pt x="1275" y="453"/>
                  </a:moveTo>
                  <a:cubicBezTo>
                    <a:pt x="1244" y="495"/>
                    <a:pt x="1217" y="535"/>
                    <a:pt x="1196" y="569"/>
                  </a:cubicBezTo>
                  <a:cubicBezTo>
                    <a:pt x="1154" y="636"/>
                    <a:pt x="1115" y="711"/>
                    <a:pt x="1074" y="800"/>
                  </a:cubicBezTo>
                  <a:cubicBezTo>
                    <a:pt x="1066" y="811"/>
                    <a:pt x="1059" y="823"/>
                    <a:pt x="1051" y="834"/>
                  </a:cubicBezTo>
                  <a:cubicBezTo>
                    <a:pt x="1004" y="903"/>
                    <a:pt x="956" y="975"/>
                    <a:pt x="905" y="1042"/>
                  </a:cubicBezTo>
                  <a:cubicBezTo>
                    <a:pt x="891" y="1061"/>
                    <a:pt x="891" y="1061"/>
                    <a:pt x="891" y="1061"/>
                  </a:cubicBezTo>
                  <a:cubicBezTo>
                    <a:pt x="889" y="1064"/>
                    <a:pt x="886" y="1068"/>
                    <a:pt x="882" y="1073"/>
                  </a:cubicBezTo>
                  <a:cubicBezTo>
                    <a:pt x="893" y="1042"/>
                    <a:pt x="906" y="1011"/>
                    <a:pt x="916" y="988"/>
                  </a:cubicBezTo>
                  <a:cubicBezTo>
                    <a:pt x="926" y="964"/>
                    <a:pt x="926" y="964"/>
                    <a:pt x="926" y="964"/>
                  </a:cubicBezTo>
                  <a:cubicBezTo>
                    <a:pt x="974" y="842"/>
                    <a:pt x="1042" y="721"/>
                    <a:pt x="1129" y="605"/>
                  </a:cubicBezTo>
                  <a:cubicBezTo>
                    <a:pt x="1145" y="584"/>
                    <a:pt x="1162" y="563"/>
                    <a:pt x="1179" y="542"/>
                  </a:cubicBezTo>
                  <a:cubicBezTo>
                    <a:pt x="1210" y="511"/>
                    <a:pt x="1242" y="482"/>
                    <a:pt x="1275" y="453"/>
                  </a:cubicBezTo>
                  <a:close/>
                  <a:moveTo>
                    <a:pt x="1253" y="701"/>
                  </a:moveTo>
                  <a:cubicBezTo>
                    <a:pt x="1290" y="652"/>
                    <a:pt x="1332" y="597"/>
                    <a:pt x="1378" y="541"/>
                  </a:cubicBezTo>
                  <a:cubicBezTo>
                    <a:pt x="1360" y="567"/>
                    <a:pt x="1341" y="594"/>
                    <a:pt x="1322" y="623"/>
                  </a:cubicBezTo>
                  <a:cubicBezTo>
                    <a:pt x="1282" y="683"/>
                    <a:pt x="1244" y="745"/>
                    <a:pt x="1207" y="805"/>
                  </a:cubicBezTo>
                  <a:cubicBezTo>
                    <a:pt x="1198" y="820"/>
                    <a:pt x="1188" y="836"/>
                    <a:pt x="1179" y="851"/>
                  </a:cubicBezTo>
                  <a:cubicBezTo>
                    <a:pt x="1190" y="819"/>
                    <a:pt x="1202" y="787"/>
                    <a:pt x="1214" y="755"/>
                  </a:cubicBezTo>
                  <a:cubicBezTo>
                    <a:pt x="1227" y="737"/>
                    <a:pt x="1240" y="719"/>
                    <a:pt x="1253" y="701"/>
                  </a:cubicBezTo>
                  <a:close/>
                  <a:moveTo>
                    <a:pt x="1852" y="240"/>
                  </a:moveTo>
                  <a:cubicBezTo>
                    <a:pt x="1872" y="226"/>
                    <a:pt x="1872" y="226"/>
                    <a:pt x="1872" y="226"/>
                  </a:cubicBezTo>
                  <a:cubicBezTo>
                    <a:pt x="1874" y="224"/>
                    <a:pt x="1877" y="222"/>
                    <a:pt x="1880" y="220"/>
                  </a:cubicBezTo>
                  <a:cubicBezTo>
                    <a:pt x="1866" y="236"/>
                    <a:pt x="1852" y="251"/>
                    <a:pt x="1839" y="264"/>
                  </a:cubicBezTo>
                  <a:cubicBezTo>
                    <a:pt x="1825" y="279"/>
                    <a:pt x="1813" y="292"/>
                    <a:pt x="1805" y="302"/>
                  </a:cubicBezTo>
                  <a:cubicBezTo>
                    <a:pt x="1788" y="323"/>
                    <a:pt x="1771" y="345"/>
                    <a:pt x="1753" y="367"/>
                  </a:cubicBezTo>
                  <a:cubicBezTo>
                    <a:pt x="1683" y="431"/>
                    <a:pt x="1622" y="502"/>
                    <a:pt x="1572" y="578"/>
                  </a:cubicBezTo>
                  <a:cubicBezTo>
                    <a:pt x="1555" y="603"/>
                    <a:pt x="1539" y="629"/>
                    <a:pt x="1525" y="656"/>
                  </a:cubicBezTo>
                  <a:cubicBezTo>
                    <a:pt x="1506" y="680"/>
                    <a:pt x="1487" y="704"/>
                    <a:pt x="1469" y="729"/>
                  </a:cubicBezTo>
                  <a:cubicBezTo>
                    <a:pt x="1449" y="756"/>
                    <a:pt x="1429" y="783"/>
                    <a:pt x="1410" y="811"/>
                  </a:cubicBezTo>
                  <a:cubicBezTo>
                    <a:pt x="1419" y="788"/>
                    <a:pt x="1428" y="766"/>
                    <a:pt x="1438" y="743"/>
                  </a:cubicBezTo>
                  <a:cubicBezTo>
                    <a:pt x="1444" y="735"/>
                    <a:pt x="1450" y="727"/>
                    <a:pt x="1455" y="719"/>
                  </a:cubicBezTo>
                  <a:cubicBezTo>
                    <a:pt x="1549" y="587"/>
                    <a:pt x="1647" y="462"/>
                    <a:pt x="1749" y="349"/>
                  </a:cubicBezTo>
                  <a:cubicBezTo>
                    <a:pt x="1749" y="349"/>
                    <a:pt x="1797" y="294"/>
                    <a:pt x="1797" y="294"/>
                  </a:cubicBezTo>
                  <a:cubicBezTo>
                    <a:pt x="1807" y="281"/>
                    <a:pt x="1818" y="269"/>
                    <a:pt x="1829" y="257"/>
                  </a:cubicBezTo>
                  <a:cubicBezTo>
                    <a:pt x="1837" y="251"/>
                    <a:pt x="1844" y="245"/>
                    <a:pt x="1852" y="240"/>
                  </a:cubicBezTo>
                  <a:close/>
                  <a:moveTo>
                    <a:pt x="1894" y="365"/>
                  </a:moveTo>
                  <a:cubicBezTo>
                    <a:pt x="1808" y="450"/>
                    <a:pt x="1732" y="541"/>
                    <a:pt x="1666" y="637"/>
                  </a:cubicBezTo>
                  <a:cubicBezTo>
                    <a:pt x="1654" y="654"/>
                    <a:pt x="1643" y="672"/>
                    <a:pt x="1632" y="689"/>
                  </a:cubicBezTo>
                  <a:cubicBezTo>
                    <a:pt x="1613" y="709"/>
                    <a:pt x="1595" y="729"/>
                    <a:pt x="1577" y="748"/>
                  </a:cubicBezTo>
                  <a:cubicBezTo>
                    <a:pt x="1584" y="734"/>
                    <a:pt x="1592" y="720"/>
                    <a:pt x="1600" y="706"/>
                  </a:cubicBezTo>
                  <a:cubicBezTo>
                    <a:pt x="1674" y="609"/>
                    <a:pt x="1749" y="515"/>
                    <a:pt x="1818" y="429"/>
                  </a:cubicBezTo>
                  <a:cubicBezTo>
                    <a:pt x="1842" y="407"/>
                    <a:pt x="1868" y="386"/>
                    <a:pt x="1894" y="365"/>
                  </a:cubicBezTo>
                  <a:close/>
                  <a:moveTo>
                    <a:pt x="2264" y="375"/>
                  </a:moveTo>
                  <a:cubicBezTo>
                    <a:pt x="2282" y="361"/>
                    <a:pt x="2301" y="348"/>
                    <a:pt x="2321" y="335"/>
                  </a:cubicBezTo>
                  <a:cubicBezTo>
                    <a:pt x="2335" y="325"/>
                    <a:pt x="2350" y="315"/>
                    <a:pt x="2364" y="305"/>
                  </a:cubicBezTo>
                  <a:cubicBezTo>
                    <a:pt x="2357" y="312"/>
                    <a:pt x="2349" y="320"/>
                    <a:pt x="2342" y="327"/>
                  </a:cubicBezTo>
                  <a:cubicBezTo>
                    <a:pt x="2336" y="331"/>
                    <a:pt x="2329" y="335"/>
                    <a:pt x="2323" y="340"/>
                  </a:cubicBezTo>
                  <a:cubicBezTo>
                    <a:pt x="2134" y="479"/>
                    <a:pt x="1989" y="622"/>
                    <a:pt x="1879" y="775"/>
                  </a:cubicBezTo>
                  <a:cubicBezTo>
                    <a:pt x="1873" y="785"/>
                    <a:pt x="1866" y="795"/>
                    <a:pt x="1859" y="805"/>
                  </a:cubicBezTo>
                  <a:cubicBezTo>
                    <a:pt x="1837" y="827"/>
                    <a:pt x="1816" y="850"/>
                    <a:pt x="1794" y="873"/>
                  </a:cubicBezTo>
                  <a:cubicBezTo>
                    <a:pt x="1822" y="832"/>
                    <a:pt x="1852" y="791"/>
                    <a:pt x="1883" y="751"/>
                  </a:cubicBezTo>
                  <a:cubicBezTo>
                    <a:pt x="1979" y="634"/>
                    <a:pt x="2107" y="491"/>
                    <a:pt x="2264" y="375"/>
                  </a:cubicBezTo>
                  <a:close/>
                  <a:moveTo>
                    <a:pt x="1932" y="859"/>
                  </a:moveTo>
                  <a:cubicBezTo>
                    <a:pt x="2029" y="762"/>
                    <a:pt x="2029" y="762"/>
                    <a:pt x="2029" y="762"/>
                  </a:cubicBezTo>
                  <a:cubicBezTo>
                    <a:pt x="2033" y="757"/>
                    <a:pt x="2038" y="752"/>
                    <a:pt x="2043" y="748"/>
                  </a:cubicBezTo>
                  <a:cubicBezTo>
                    <a:pt x="2009" y="799"/>
                    <a:pt x="1977" y="852"/>
                    <a:pt x="1946" y="903"/>
                  </a:cubicBezTo>
                  <a:cubicBezTo>
                    <a:pt x="1923" y="943"/>
                    <a:pt x="1923" y="943"/>
                    <a:pt x="1923" y="943"/>
                  </a:cubicBezTo>
                  <a:cubicBezTo>
                    <a:pt x="1914" y="958"/>
                    <a:pt x="1903" y="973"/>
                    <a:pt x="1893" y="989"/>
                  </a:cubicBezTo>
                  <a:cubicBezTo>
                    <a:pt x="1871" y="1013"/>
                    <a:pt x="1849" y="1037"/>
                    <a:pt x="1829" y="1060"/>
                  </a:cubicBezTo>
                  <a:cubicBezTo>
                    <a:pt x="1856" y="989"/>
                    <a:pt x="1889" y="923"/>
                    <a:pt x="1929" y="862"/>
                  </a:cubicBezTo>
                  <a:cubicBezTo>
                    <a:pt x="1930" y="861"/>
                    <a:pt x="1931" y="860"/>
                    <a:pt x="1932" y="859"/>
                  </a:cubicBezTo>
                  <a:close/>
                </a:path>
              </a:pathLst>
            </a:custGeom>
            <a:solidFill>
              <a:srgbClr val="F79646">
                <a:lumMod val="40000"/>
                <a:lumOff val="60000"/>
              </a:srgbClr>
            </a:solidFill>
            <a:ln>
              <a:noFill/>
            </a:ln>
          </p:spPr>
          <p:txBody>
            <a:bodyPr/>
            <a:p>
              <a:endParaRPr lang="zh-CN" altLang="en-US">
                <a:latin typeface="Times New Roman" panose="02020603050405020304" charset="0"/>
                <a:ea typeface="宋体-简" panose="02010800040101010101" charset="-122"/>
                <a:cs typeface="Times New Roman" panose="02020603050405020304" charset="0"/>
              </a:endParaRPr>
            </a:p>
          </p:txBody>
        </p:sp>
        <p:sp>
          <p:nvSpPr>
            <p:cNvPr id="110" name="TextBox 22"/>
            <p:cNvSpPr txBox="1"/>
            <p:nvPr/>
          </p:nvSpPr>
          <p:spPr>
            <a:xfrm>
              <a:off x="644" y="461"/>
              <a:ext cx="11526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</a:rPr>
                <a:t>新</a:t>
              </a:r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sym typeface="+mn-ea"/>
                </a:rPr>
                <a:t>知</a:t>
              </a:r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</a:rPr>
                <a:t>探究</a:t>
              </a:r>
              <a:endPara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宋体-简" panose="02010800040101010101" charset="-122"/>
              </a:endParaRPr>
            </a:p>
          </p:txBody>
        </p:sp>
      </p:grpSp>
      <p:sp>
        <p:nvSpPr>
          <p:cNvPr id="13329" name="文本框 313353"/>
          <p:cNvSpPr txBox="1"/>
          <p:nvPr/>
        </p:nvSpPr>
        <p:spPr>
          <a:xfrm>
            <a:off x="1182370" y="3076575"/>
            <a:ext cx="10299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cs typeface="微软雅黑" panose="020B0503020204020204" charset="-122"/>
              </a:rPr>
              <a:t>现象：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313353"/>
          <p:cNvSpPr txBox="1"/>
          <p:nvPr/>
        </p:nvSpPr>
        <p:spPr>
          <a:xfrm>
            <a:off x="2373630" y="3076575"/>
            <a:ext cx="60521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cs typeface="微软雅黑" panose="020B0503020204020204" charset="-122"/>
              </a:rPr>
              <a:t>大量气泡产生，木条复燃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13353"/>
          <p:cNvSpPr txBox="1"/>
          <p:nvPr/>
        </p:nvSpPr>
        <p:spPr>
          <a:xfrm>
            <a:off x="1182370" y="4060825"/>
            <a:ext cx="10299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cs typeface="微软雅黑" panose="020B0503020204020204" charset="-122"/>
              </a:rPr>
              <a:t>分析：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313353"/>
          <p:cNvSpPr txBox="1"/>
          <p:nvPr/>
        </p:nvSpPr>
        <p:spPr>
          <a:xfrm>
            <a:off x="2386330" y="3951605"/>
            <a:ext cx="5856605" cy="7308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cs typeface="微软雅黑" panose="020B0503020204020204" charset="-122"/>
              </a:rPr>
              <a:t>二氧化锰加速过氧化氢分解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ags/tag1.xml><?xml version="1.0" encoding="utf-8"?>
<p:tagLst xmlns:p="http://schemas.openxmlformats.org/presentationml/2006/main">
  <p:tag name="PA" val="v3.0.0"/>
  <p:tag name="KSO_WM_BEAUTIFY_FLAG" val=""/>
</p:tagLst>
</file>

<file path=ppt/tags/tag10.xml><?xml version="1.0" encoding="utf-8"?>
<p:tagLst xmlns:p="http://schemas.openxmlformats.org/presentationml/2006/main">
  <p:tag name="PA" val="v3.0.0"/>
</p:tagLst>
</file>

<file path=ppt/tags/tag11.xml><?xml version="1.0" encoding="utf-8"?>
<p:tagLst xmlns:p="http://schemas.openxmlformats.org/presentationml/2006/main">
  <p:tag name="PA" val="v3.0.0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PA" val="v3.0.0"/>
</p:tagLst>
</file>

<file path=ppt/tags/tag19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PA" val="v3.0.0"/>
</p:tagLst>
</file>

<file path=ppt/tags/tag21.xml><?xml version="1.0" encoding="utf-8"?>
<p:tagLst xmlns:p="http://schemas.openxmlformats.org/presentationml/2006/main">
  <p:tag name="PA" val="v3.0.0"/>
</p:tagLst>
</file>

<file path=ppt/tags/tag22.xml><?xml version="1.0" encoding="utf-8"?>
<p:tagLst xmlns:p="http://schemas.openxmlformats.org/presentationml/2006/main">
  <p:tag name="PA" val="v3.0.0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PA" val="v3.0.0"/>
</p:tagLst>
</file>

<file path=ppt/tags/tag3.xml><?xml version="1.0" encoding="utf-8"?>
<p:tagLst xmlns:p="http://schemas.openxmlformats.org/presentationml/2006/main">
  <p:tag name="PA" val="v3.0.0"/>
</p:tagLst>
</file>

<file path=ppt/tags/tag30.xml><?xml version="1.0" encoding="utf-8"?>
<p:tagLst xmlns:p="http://schemas.openxmlformats.org/presentationml/2006/main">
  <p:tag name="PA" val="v3.0.0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PA" val="v3.0.0"/>
</p:tagLst>
</file>

<file path=ppt/tags/tag34.xml><?xml version="1.0" encoding="utf-8"?>
<p:tagLst xmlns:p="http://schemas.openxmlformats.org/presentationml/2006/main">
  <p:tag name="PA" val="v3.0.0"/>
</p:tagLst>
</file>

<file path=ppt/tags/tag35.xml><?xml version="1.0" encoding="utf-8"?>
<p:tagLst xmlns:p="http://schemas.openxmlformats.org/presentationml/2006/main">
  <p:tag name="PA" val="v3.0.0"/>
</p:tagLst>
</file>

<file path=ppt/tags/tag36.xml><?xml version="1.0" encoding="utf-8"?>
<p:tagLst xmlns:p="http://schemas.openxmlformats.org/presentationml/2006/main">
  <p:tag name="PA" val="v3.0.0"/>
</p:tagLst>
</file>

<file path=ppt/tags/tag37.xml><?xml version="1.0" encoding="utf-8"?>
<p:tagLst xmlns:p="http://schemas.openxmlformats.org/presentationml/2006/main">
  <p:tag name="PA" val="v3.0.0"/>
</p:tagLst>
</file>

<file path=ppt/tags/tag38.xml><?xml version="1.0" encoding="utf-8"?>
<p:tagLst xmlns:p="http://schemas.openxmlformats.org/presentationml/2006/main">
  <p:tag name="PA" val="v3.0.0"/>
</p:tagLst>
</file>

<file path=ppt/tags/tag39.xml><?xml version="1.0" encoding="utf-8"?>
<p:tagLst xmlns:p="http://schemas.openxmlformats.org/presentationml/2006/main">
  <p:tag name="PA" val="v3.0.0"/>
</p:tagLst>
</file>

<file path=ppt/tags/tag4.xml><?xml version="1.0" encoding="utf-8"?>
<p:tagLst xmlns:p="http://schemas.openxmlformats.org/presentationml/2006/main">
  <p:tag name="PA" val="v3.0.0"/>
</p:tagLst>
</file>

<file path=ppt/tags/tag40.xml><?xml version="1.0" encoding="utf-8"?>
<p:tagLst xmlns:p="http://schemas.openxmlformats.org/presentationml/2006/main">
  <p:tag name="COMMONDATA" val="eyJoZGlkIjoiNzQyM2YwMTUyZWY3YWYzNDdlM2RiNGYxN2Q1NTdkNTYifQ=="/>
  <p:tag name="KSO_WPP_MARK_KEY" val="002348dd-afca-411d-ae91-3288dcf9fad7"/>
</p:tagLst>
</file>

<file path=ppt/tags/tag5.xml><?xml version="1.0" encoding="utf-8"?>
<p:tagLst xmlns:p="http://schemas.openxmlformats.org/presentationml/2006/main">
  <p:tag name="PA" val="v3.0.0"/>
</p:tagLst>
</file>

<file path=ppt/tags/tag6.xml><?xml version="1.0" encoding="utf-8"?>
<p:tagLst xmlns:p="http://schemas.openxmlformats.org/presentationml/2006/main">
  <p:tag name="PA" val="v3.0.0"/>
</p:tagLst>
</file>

<file path=ppt/tags/tag7.xml><?xml version="1.0" encoding="utf-8"?>
<p:tagLst xmlns:p="http://schemas.openxmlformats.org/presentationml/2006/main">
  <p:tag name="PA" val="v3.0.0"/>
</p:tagLst>
</file>

<file path=ppt/tags/tag8.xml><?xml version="1.0" encoding="utf-8"?>
<p:tagLst xmlns:p="http://schemas.openxmlformats.org/presentationml/2006/main">
  <p:tag name="PA" val="v3.0.0"/>
</p:tagLst>
</file>

<file path=ppt/tags/tag9.xml><?xml version="1.0" encoding="utf-8"?>
<p:tagLst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Default Color Scheme">
      <a:dk1>
        <a:srgbClr val="000000"/>
      </a:dk1>
      <a:lt1>
        <a:srgbClr val="FFFFFF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954F72"/>
      </a:folHlink>
    </a:clrScheme>
    <a:fontScheme name="mbtc4ugz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000000"/>
        </a:dk1>
        <a:lt1>
          <a:srgbClr val="FFFFFF"/>
        </a:lt1>
        <a:dk2>
          <a:srgbClr val="E7E6E6"/>
        </a:dk2>
        <a:lt2>
          <a:srgbClr val="44546A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1929</Words>
  <Application>WPS 演示</Application>
  <PresentationFormat>自定义</PresentationFormat>
  <Paragraphs>184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41" baseType="lpstr">
      <vt:lpstr>Arial</vt:lpstr>
      <vt:lpstr>宋体</vt:lpstr>
      <vt:lpstr>Wingdings</vt:lpstr>
      <vt:lpstr>Calibri</vt:lpstr>
      <vt:lpstr>Calibri Light</vt:lpstr>
      <vt:lpstr>Calibri</vt:lpstr>
      <vt:lpstr>Times New Roman</vt:lpstr>
      <vt:lpstr>宋体-简</vt:lpstr>
      <vt:lpstr>微软雅黑</vt:lpstr>
      <vt:lpstr>等线</vt:lpstr>
      <vt:lpstr>Arial Unicode MS</vt:lpstr>
      <vt:lpstr>等线 Light</vt:lpstr>
      <vt:lpstr>黑体</vt:lpstr>
      <vt:lpstr>造字工房悦圆（非商用）常规体</vt:lpstr>
      <vt:lpstr>Arial</vt:lpstr>
      <vt:lpstr>汉仪跳跳体简</vt:lpstr>
      <vt:lpstr>Segoe Print</vt:lpstr>
      <vt:lpstr>Wingdings</vt:lpstr>
      <vt:lpstr>华文细黑</vt:lpstr>
      <vt:lpstr>Office 主题​​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第一PPT，www.1ppt.com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卡通手绘城市房子</dc:title>
  <dc:creator>第一PPT</dc:creator>
  <cp:keywords>www.1ppt.com</cp:keywords>
  <dc:description>www.1ppt.com</dc:description>
  <cp:lastModifiedBy>Flow</cp:lastModifiedBy>
  <cp:revision>196</cp:revision>
  <dcterms:created xsi:type="dcterms:W3CDTF">2020-11-05T06:41:00Z</dcterms:created>
  <dcterms:modified xsi:type="dcterms:W3CDTF">2024-01-22T13:40:14Z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2052-12.1.0.16250</vt:lpwstr>
  </property>
  <property fmtid="{D5CDD505-2E9C-101B-9397-08002B2CF9AE}" pid="3" name="ICV">
    <vt:lpwstr>47E8AEB4070B45A2834BD9512DB55835</vt:lpwstr>
  </property>
</Properties>
</file>